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</p:sldIdLst>
  <p:sldSz cy="5143500" cx="9144000"/>
  <p:notesSz cx="6858000" cy="9144000"/>
  <p:embeddedFontLst>
    <p:embeddedFont>
      <p:font typeface="Playfair Display Medium"/>
      <p:regular r:id="rId27"/>
      <p:bold r:id="rId28"/>
      <p:italic r:id="rId29"/>
      <p:boldItalic r:id="rId30"/>
    </p:embeddedFont>
    <p:embeddedFont>
      <p:font typeface="Playfair Display"/>
      <p:regular r:id="rId31"/>
      <p:bold r:id="rId32"/>
      <p:italic r:id="rId33"/>
      <p:boldItalic r:id="rId34"/>
    </p:embeddedFont>
    <p:embeddedFont>
      <p:font typeface="Montserrat"/>
      <p:regular r:id="rId35"/>
      <p:bold r:id="rId36"/>
      <p:italic r:id="rId37"/>
      <p:boldItalic r:id="rId38"/>
    </p:embeddedFont>
    <p:embeddedFont>
      <p:font typeface="Playfair Display SemiBold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PlayfairDisplaySemiBold-bold.fntdata"/><Relationship Id="rId42" Type="http://schemas.openxmlformats.org/officeDocument/2006/relationships/font" Target="fonts/PlayfairDisplaySemiBold-boldItalic.fntdata"/><Relationship Id="rId41" Type="http://schemas.openxmlformats.org/officeDocument/2006/relationships/font" Target="fonts/PlayfairDisplaySemiBold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layfairDisplay-regular.fntdata"/><Relationship Id="rId30" Type="http://schemas.openxmlformats.org/officeDocument/2006/relationships/font" Target="fonts/PlayfairDisplayMedium-boldItalic.fntdata"/><Relationship Id="rId33" Type="http://schemas.openxmlformats.org/officeDocument/2006/relationships/font" Target="fonts/PlayfairDisplay-italic.fntdata"/><Relationship Id="rId32" Type="http://schemas.openxmlformats.org/officeDocument/2006/relationships/font" Target="fonts/PlayfairDisplay-bold.fntdata"/><Relationship Id="rId35" Type="http://schemas.openxmlformats.org/officeDocument/2006/relationships/font" Target="fonts/Montserrat-regular.fntdata"/><Relationship Id="rId34" Type="http://schemas.openxmlformats.org/officeDocument/2006/relationships/font" Target="fonts/PlayfairDisplay-boldItalic.fntdata"/><Relationship Id="rId37" Type="http://schemas.openxmlformats.org/officeDocument/2006/relationships/font" Target="fonts/Montserrat-italic.fntdata"/><Relationship Id="rId36" Type="http://schemas.openxmlformats.org/officeDocument/2006/relationships/font" Target="fonts/Montserrat-bold.fntdata"/><Relationship Id="rId39" Type="http://schemas.openxmlformats.org/officeDocument/2006/relationships/font" Target="fonts/PlayfairDisplaySemiBold-regular.fntdata"/><Relationship Id="rId38" Type="http://schemas.openxmlformats.org/officeDocument/2006/relationships/font" Target="fonts/Montserrat-boldItalic.fntdata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font" Target="fonts/PlayfairDisplayMedium-bold.fntdata"/><Relationship Id="rId27" Type="http://schemas.openxmlformats.org/officeDocument/2006/relationships/font" Target="fonts/PlayfairDisplayMedium-regular.fntdata"/><Relationship Id="rId29" Type="http://schemas.openxmlformats.org/officeDocument/2006/relationships/font" Target="fonts/PlayfairDisplayMedium-italic.fntdata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4" name="Google Shape;324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30acbcbdad9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30acbcbdad9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164bace5e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g3164bace5e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g3164bace5e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9" name="Google Shape;439;g3164bace5e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164bace5e3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3164bace5e3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164bace5e3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2" name="Google Shape;452;g3164bace5e3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3164bace5e3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8" name="Google Shape;458;g3164bace5e3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3164bace5e3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3164bace5e3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g3164bace5e3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" name="Google Shape;470;g3164bace5e3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g3164bace5e3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6" name="Google Shape;476;g3164bace5e3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3164bace5e3_0_1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3164bace5e3_0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0" name="Google Shape;33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3164bace5e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3164bace5e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30acbcbdad9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1" name="Google Shape;501;g30acbcbdad9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30acc5036b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30acc5036b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0acbcbdad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30acbcbdad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7" name="Google Shape;3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0acbcbdad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0acbcbdad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3" name="Google Shape;383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0acbcbdad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0acbcbdad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9" name="Google Shape;39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900300" y="0"/>
            <a:ext cx="5244000" cy="5143500"/>
          </a:xfrm>
          <a:prstGeom prst="rect">
            <a:avLst/>
          </a:prstGeom>
          <a:solidFill>
            <a:srgbClr val="6D9EEB"/>
          </a:solidFill>
          <a:ln>
            <a:noFill/>
          </a:ln>
          <a:effectLst>
            <a:outerShdw blurRad="57150" rotWithShape="0" algn="bl" dir="5400000" dist="19050">
              <a:srgbClr val="000000">
                <a:alpha val="6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3F3F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4526275" y="1332150"/>
            <a:ext cx="3900600" cy="158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526275" y="2914050"/>
            <a:ext cx="3904500" cy="6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None/>
              <a:defRPr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1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0" name="Google Shape;70;p11"/>
          <p:cNvSpPr txBox="1"/>
          <p:nvPr>
            <p:ph idx="1" type="subTitle"/>
          </p:nvPr>
        </p:nvSpPr>
        <p:spPr>
          <a:xfrm>
            <a:off x="1244988" y="1897175"/>
            <a:ext cx="30087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1" name="Google Shape;71;p11"/>
          <p:cNvSpPr txBox="1"/>
          <p:nvPr>
            <p:ph idx="2" type="subTitle"/>
          </p:nvPr>
        </p:nvSpPr>
        <p:spPr>
          <a:xfrm>
            <a:off x="1238525" y="2595325"/>
            <a:ext cx="30087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3" type="subTitle"/>
          </p:nvPr>
        </p:nvSpPr>
        <p:spPr>
          <a:xfrm>
            <a:off x="4893617" y="1897175"/>
            <a:ext cx="30054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3" name="Google Shape;73;p11"/>
          <p:cNvSpPr txBox="1"/>
          <p:nvPr>
            <p:ph idx="4" type="subTitle"/>
          </p:nvPr>
        </p:nvSpPr>
        <p:spPr>
          <a:xfrm>
            <a:off x="4886911" y="2595325"/>
            <a:ext cx="30087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>
            <a:off x="5226600" y="1697150"/>
            <a:ext cx="2607600" cy="733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1" type="subTitle"/>
          </p:nvPr>
        </p:nvSpPr>
        <p:spPr>
          <a:xfrm>
            <a:off x="5226600" y="2393950"/>
            <a:ext cx="2607600" cy="10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7" name="Google Shape;77;p12"/>
          <p:cNvSpPr/>
          <p:nvPr/>
        </p:nvSpPr>
        <p:spPr>
          <a:xfrm>
            <a:off x="0" y="0"/>
            <a:ext cx="4573800" cy="5143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/>
          <p:nvPr/>
        </p:nvSpPr>
        <p:spPr>
          <a:xfrm>
            <a:off x="713225" y="539500"/>
            <a:ext cx="77097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13"/>
          <p:cNvSpPr txBox="1"/>
          <p:nvPr>
            <p:ph type="title"/>
          </p:nvPr>
        </p:nvSpPr>
        <p:spPr>
          <a:xfrm>
            <a:off x="717150" y="1513950"/>
            <a:ext cx="7709700" cy="211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6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4"/>
          <p:cNvSpPr txBox="1"/>
          <p:nvPr>
            <p:ph type="title"/>
          </p:nvPr>
        </p:nvSpPr>
        <p:spPr>
          <a:xfrm>
            <a:off x="713225" y="868676"/>
            <a:ext cx="49152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83" name="Google Shape;83;p14"/>
          <p:cNvSpPr txBox="1"/>
          <p:nvPr>
            <p:ph idx="1" type="body"/>
          </p:nvPr>
        </p:nvSpPr>
        <p:spPr>
          <a:xfrm>
            <a:off x="714050" y="1928551"/>
            <a:ext cx="4915200" cy="21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0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○"/>
              <a:defRPr sz="10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■"/>
              <a:defRPr sz="1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5278075" y="1257300"/>
            <a:ext cx="3152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hasCustomPrompt="1" type="title"/>
          </p:nvPr>
        </p:nvSpPr>
        <p:spPr>
          <a:xfrm>
            <a:off x="1046245" y="1583450"/>
            <a:ext cx="7053300" cy="146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Playfair Display"/>
              <a:buNone/>
              <a:defRPr sz="7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88" name="Google Shape;88;p16"/>
          <p:cNvSpPr txBox="1"/>
          <p:nvPr>
            <p:ph idx="1" type="subTitle"/>
          </p:nvPr>
        </p:nvSpPr>
        <p:spPr>
          <a:xfrm>
            <a:off x="2360925" y="3148450"/>
            <a:ext cx="44571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5226600" y="3165693"/>
            <a:ext cx="29901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2" name="Google Shape;92;p18"/>
          <p:cNvSpPr txBox="1"/>
          <p:nvPr>
            <p:ph idx="2" type="title"/>
          </p:nvPr>
        </p:nvSpPr>
        <p:spPr>
          <a:xfrm>
            <a:off x="5226600" y="1570701"/>
            <a:ext cx="2990100" cy="156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i="1" sz="18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BLANK_1_1_1_1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007950" y="3159563"/>
            <a:ext cx="3128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000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5" name="Google Shape;95;p19"/>
          <p:cNvSpPr txBox="1"/>
          <p:nvPr>
            <p:ph idx="2" type="title"/>
          </p:nvPr>
        </p:nvSpPr>
        <p:spPr>
          <a:xfrm>
            <a:off x="2026025" y="1491888"/>
            <a:ext cx="5091900" cy="163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2">
  <p:cSld name="BLANK_1_1_1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713225" y="2589338"/>
            <a:ext cx="31281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000">
                <a:latin typeface="Playfair Display SemiBold"/>
                <a:ea typeface="Playfair Display SemiBold"/>
                <a:cs typeface="Playfair Display SemiBold"/>
                <a:sym typeface="Playfair Display SemiBold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b="1"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98" name="Google Shape;98;p20"/>
          <p:cNvSpPr txBox="1"/>
          <p:nvPr>
            <p:ph idx="2" type="title"/>
          </p:nvPr>
        </p:nvSpPr>
        <p:spPr>
          <a:xfrm>
            <a:off x="713225" y="539500"/>
            <a:ext cx="3858900" cy="2016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75" y="1514850"/>
            <a:ext cx="9144000" cy="5520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3"/>
          <p:cNvSpPr/>
          <p:nvPr/>
        </p:nvSpPr>
        <p:spPr>
          <a:xfrm>
            <a:off x="75" y="3168875"/>
            <a:ext cx="9144000" cy="5520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3"/>
          <p:cNvSpPr txBox="1"/>
          <p:nvPr>
            <p:ph type="title"/>
          </p:nvPr>
        </p:nvSpPr>
        <p:spPr>
          <a:xfrm rot="1973">
            <a:off x="1365600" y="146445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720000" y="236245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 rot="1973">
            <a:off x="1365600" y="310270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720000" y="400080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 rot="1973">
            <a:off x="4049400" y="146445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3403800" y="236245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 rot="1973">
            <a:off x="4049400" y="310270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2" name="Google Shape;22;p3"/>
          <p:cNvSpPr txBox="1"/>
          <p:nvPr>
            <p:ph idx="7" type="subTitle"/>
          </p:nvPr>
        </p:nvSpPr>
        <p:spPr>
          <a:xfrm>
            <a:off x="3403800" y="400080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8" type="title"/>
          </p:nvPr>
        </p:nvSpPr>
        <p:spPr>
          <a:xfrm rot="1973">
            <a:off x="6733200" y="146445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4" name="Google Shape;24;p3"/>
          <p:cNvSpPr txBox="1"/>
          <p:nvPr>
            <p:ph idx="9" type="subTitle"/>
          </p:nvPr>
        </p:nvSpPr>
        <p:spPr>
          <a:xfrm>
            <a:off x="6087600" y="236245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3" type="title"/>
          </p:nvPr>
        </p:nvSpPr>
        <p:spPr>
          <a:xfrm rot="1973">
            <a:off x="6733200" y="310270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26" name="Google Shape;26;p3"/>
          <p:cNvSpPr txBox="1"/>
          <p:nvPr>
            <p:ph idx="14" type="subTitle"/>
          </p:nvPr>
        </p:nvSpPr>
        <p:spPr>
          <a:xfrm>
            <a:off x="6087600" y="400080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5" type="subTitle"/>
          </p:nvPr>
        </p:nvSpPr>
        <p:spPr>
          <a:xfrm>
            <a:off x="720000" y="205725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6" type="subTitle"/>
          </p:nvPr>
        </p:nvSpPr>
        <p:spPr>
          <a:xfrm>
            <a:off x="720000" y="369570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3"/>
          <p:cNvSpPr txBox="1"/>
          <p:nvPr>
            <p:ph idx="17" type="subTitle"/>
          </p:nvPr>
        </p:nvSpPr>
        <p:spPr>
          <a:xfrm>
            <a:off x="3403800" y="205725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" name="Google Shape;30;p3"/>
          <p:cNvSpPr txBox="1"/>
          <p:nvPr>
            <p:ph idx="18" type="subTitle"/>
          </p:nvPr>
        </p:nvSpPr>
        <p:spPr>
          <a:xfrm>
            <a:off x="3403800" y="369570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1" name="Google Shape;31;p3"/>
          <p:cNvSpPr txBox="1"/>
          <p:nvPr>
            <p:ph idx="19" type="subTitle"/>
          </p:nvPr>
        </p:nvSpPr>
        <p:spPr>
          <a:xfrm>
            <a:off x="6087600" y="205725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2" name="Google Shape;32;p3"/>
          <p:cNvSpPr txBox="1"/>
          <p:nvPr>
            <p:ph idx="20" type="subTitle"/>
          </p:nvPr>
        </p:nvSpPr>
        <p:spPr>
          <a:xfrm>
            <a:off x="6087600" y="369570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" name="Google Shape;33;p3"/>
          <p:cNvSpPr txBox="1"/>
          <p:nvPr>
            <p:ph idx="21"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4" name="Google Shape;34;p3"/>
          <p:cNvSpPr/>
          <p:nvPr/>
        </p:nvSpPr>
        <p:spPr>
          <a:xfrm>
            <a:off x="-48450" y="-58150"/>
            <a:ext cx="9240900" cy="8232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 1">
  <p:cSld name="BLANK_1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 rot="1973">
            <a:off x="1632612" y="1627467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1" name="Google Shape;101;p21"/>
          <p:cNvSpPr txBox="1"/>
          <p:nvPr>
            <p:ph idx="1" type="subTitle"/>
          </p:nvPr>
        </p:nvSpPr>
        <p:spPr>
          <a:xfrm>
            <a:off x="987013" y="236245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2" type="title"/>
          </p:nvPr>
        </p:nvSpPr>
        <p:spPr>
          <a:xfrm rot="1973">
            <a:off x="1632612" y="3265717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3" name="Google Shape;103;p21"/>
          <p:cNvSpPr txBox="1"/>
          <p:nvPr>
            <p:ph idx="3" type="subTitle"/>
          </p:nvPr>
        </p:nvSpPr>
        <p:spPr>
          <a:xfrm>
            <a:off x="987013" y="400080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4" type="title"/>
          </p:nvPr>
        </p:nvSpPr>
        <p:spPr>
          <a:xfrm rot="1973">
            <a:off x="6466187" y="1627467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5" name="Google Shape;105;p21"/>
          <p:cNvSpPr txBox="1"/>
          <p:nvPr>
            <p:ph idx="5" type="subTitle"/>
          </p:nvPr>
        </p:nvSpPr>
        <p:spPr>
          <a:xfrm>
            <a:off x="5820588" y="236245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6" type="title"/>
          </p:nvPr>
        </p:nvSpPr>
        <p:spPr>
          <a:xfrm rot="1973">
            <a:off x="6466187" y="3265717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7" name="Google Shape;107;p21"/>
          <p:cNvSpPr txBox="1"/>
          <p:nvPr>
            <p:ph idx="7" type="subTitle"/>
          </p:nvPr>
        </p:nvSpPr>
        <p:spPr>
          <a:xfrm>
            <a:off x="5820588" y="4000803"/>
            <a:ext cx="2336400" cy="6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8" type="subTitle"/>
          </p:nvPr>
        </p:nvSpPr>
        <p:spPr>
          <a:xfrm>
            <a:off x="987013" y="205725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9" name="Google Shape;109;p21"/>
          <p:cNvSpPr txBox="1"/>
          <p:nvPr>
            <p:ph idx="9" type="subTitle"/>
          </p:nvPr>
        </p:nvSpPr>
        <p:spPr>
          <a:xfrm>
            <a:off x="987013" y="369570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0" name="Google Shape;110;p21"/>
          <p:cNvSpPr txBox="1"/>
          <p:nvPr>
            <p:ph idx="13" type="subTitle"/>
          </p:nvPr>
        </p:nvSpPr>
        <p:spPr>
          <a:xfrm>
            <a:off x="5820588" y="205725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1" name="Google Shape;111;p21"/>
          <p:cNvSpPr txBox="1"/>
          <p:nvPr>
            <p:ph idx="14" type="subTitle"/>
          </p:nvPr>
        </p:nvSpPr>
        <p:spPr>
          <a:xfrm>
            <a:off x="5820588" y="369570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2" name="Google Shape;112;p21"/>
          <p:cNvSpPr txBox="1"/>
          <p:nvPr>
            <p:ph idx="15"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13" name="Google Shape;113;p21"/>
          <p:cNvSpPr/>
          <p:nvPr/>
        </p:nvSpPr>
        <p:spPr>
          <a:xfrm>
            <a:off x="0" y="-35875"/>
            <a:ext cx="713100" cy="5179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1"/>
          <p:cNvSpPr/>
          <p:nvPr/>
        </p:nvSpPr>
        <p:spPr>
          <a:xfrm>
            <a:off x="8430900" y="-18000"/>
            <a:ext cx="713100" cy="5179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/>
          <p:nvPr/>
        </p:nvSpPr>
        <p:spPr>
          <a:xfrm rot="-5400000">
            <a:off x="4284300" y="-4320387"/>
            <a:ext cx="580500" cy="9149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2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1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3"/>
          <p:cNvSpPr/>
          <p:nvPr/>
        </p:nvSpPr>
        <p:spPr>
          <a:xfrm>
            <a:off x="-18068" y="-35875"/>
            <a:ext cx="7407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3"/>
          <p:cNvSpPr/>
          <p:nvPr/>
        </p:nvSpPr>
        <p:spPr>
          <a:xfrm>
            <a:off x="8421368" y="-18000"/>
            <a:ext cx="7407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3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APTION_ONLY_1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idx="1" type="body"/>
          </p:nvPr>
        </p:nvSpPr>
        <p:spPr>
          <a:xfrm>
            <a:off x="713225" y="3918500"/>
            <a:ext cx="7717500" cy="511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Montserrat"/>
              <a:buNone/>
              <a:defRPr b="1" sz="2500">
                <a:solidFill>
                  <a:srgbClr val="000000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24" name="Google Shape;124;p24"/>
          <p:cNvSpPr/>
          <p:nvPr/>
        </p:nvSpPr>
        <p:spPr>
          <a:xfrm rot="10800000">
            <a:off x="100" y="4596068"/>
            <a:ext cx="9144000" cy="5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MAIN_POINT_1_1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713225" y="1461950"/>
            <a:ext cx="4340100" cy="221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0"/>
              <a:buFont typeface="Playfair Display"/>
              <a:buNone/>
              <a:defRPr sz="7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27" name="Google Shape;127;p25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5"/>
          <p:cNvSpPr/>
          <p:nvPr/>
        </p:nvSpPr>
        <p:spPr>
          <a:xfrm>
            <a:off x="0" y="457200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6"/>
          <p:cNvSpPr/>
          <p:nvPr/>
        </p:nvSpPr>
        <p:spPr>
          <a:xfrm>
            <a:off x="0" y="0"/>
            <a:ext cx="4573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6"/>
          <p:cNvSpPr txBox="1"/>
          <p:nvPr>
            <p:ph type="title"/>
          </p:nvPr>
        </p:nvSpPr>
        <p:spPr>
          <a:xfrm>
            <a:off x="713225" y="2464676"/>
            <a:ext cx="32625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2" name="Google Shape;132;p26"/>
          <p:cNvSpPr txBox="1"/>
          <p:nvPr>
            <p:ph idx="1" type="subTitle"/>
          </p:nvPr>
        </p:nvSpPr>
        <p:spPr>
          <a:xfrm>
            <a:off x="713225" y="3151519"/>
            <a:ext cx="32625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3" name="Google Shape;133;p26"/>
          <p:cNvSpPr txBox="1"/>
          <p:nvPr>
            <p:ph idx="2" type="title"/>
          </p:nvPr>
        </p:nvSpPr>
        <p:spPr>
          <a:xfrm>
            <a:off x="3156425" y="1564175"/>
            <a:ext cx="8193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b="1"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9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7"/>
          <p:cNvSpPr/>
          <p:nvPr/>
        </p:nvSpPr>
        <p:spPr>
          <a:xfrm>
            <a:off x="457205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7"/>
          <p:cNvSpPr txBox="1"/>
          <p:nvPr>
            <p:ph type="title"/>
          </p:nvPr>
        </p:nvSpPr>
        <p:spPr>
          <a:xfrm>
            <a:off x="5440675" y="1569948"/>
            <a:ext cx="2990100" cy="85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b="1" sz="25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37" name="Google Shape;137;p27"/>
          <p:cNvSpPr txBox="1"/>
          <p:nvPr>
            <p:ph idx="1" type="subTitle"/>
          </p:nvPr>
        </p:nvSpPr>
        <p:spPr>
          <a:xfrm>
            <a:off x="5440525" y="2439495"/>
            <a:ext cx="2990100" cy="11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0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8"/>
          <p:cNvSpPr/>
          <p:nvPr/>
        </p:nvSpPr>
        <p:spPr>
          <a:xfrm>
            <a:off x="0" y="-5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8"/>
          <p:cNvSpPr txBox="1"/>
          <p:nvPr>
            <p:ph type="title"/>
          </p:nvPr>
        </p:nvSpPr>
        <p:spPr>
          <a:xfrm>
            <a:off x="713375" y="1735300"/>
            <a:ext cx="2990100" cy="57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1" name="Google Shape;141;p28"/>
          <p:cNvSpPr txBox="1"/>
          <p:nvPr>
            <p:ph idx="1" type="subTitle"/>
          </p:nvPr>
        </p:nvSpPr>
        <p:spPr>
          <a:xfrm>
            <a:off x="713225" y="2312000"/>
            <a:ext cx="2990100" cy="10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9"/>
          <p:cNvSpPr txBox="1"/>
          <p:nvPr>
            <p:ph type="title"/>
          </p:nvPr>
        </p:nvSpPr>
        <p:spPr>
          <a:xfrm flipH="1">
            <a:off x="893700" y="1502750"/>
            <a:ext cx="2859000" cy="129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4" name="Google Shape;144;p29"/>
          <p:cNvSpPr txBox="1"/>
          <p:nvPr>
            <p:ph idx="1" type="subTitle"/>
          </p:nvPr>
        </p:nvSpPr>
        <p:spPr>
          <a:xfrm flipH="1">
            <a:off x="893700" y="2797725"/>
            <a:ext cx="2859000" cy="8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9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30"/>
          <p:cNvSpPr txBox="1"/>
          <p:nvPr>
            <p:ph type="title"/>
          </p:nvPr>
        </p:nvSpPr>
        <p:spPr>
          <a:xfrm>
            <a:off x="715403" y="1499800"/>
            <a:ext cx="3546900" cy="164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000"/>
              <a:buFont typeface="Playfair Display"/>
              <a:buNone/>
              <a:defRPr sz="5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7" name="Google Shape;147;p30"/>
          <p:cNvSpPr txBox="1"/>
          <p:nvPr>
            <p:ph idx="1" type="subTitle"/>
          </p:nvPr>
        </p:nvSpPr>
        <p:spPr>
          <a:xfrm>
            <a:off x="713225" y="3070700"/>
            <a:ext cx="3546900" cy="57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8" name="Google Shape;148;p3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/>
          <p:nvPr>
            <p:ph type="title"/>
          </p:nvPr>
        </p:nvSpPr>
        <p:spPr>
          <a:xfrm>
            <a:off x="4869188" y="2014426"/>
            <a:ext cx="32625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4"/>
          <p:cNvSpPr txBox="1"/>
          <p:nvPr>
            <p:ph idx="1" type="subTitle"/>
          </p:nvPr>
        </p:nvSpPr>
        <p:spPr>
          <a:xfrm>
            <a:off x="4869188" y="2701269"/>
            <a:ext cx="32625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2" type="title"/>
          </p:nvPr>
        </p:nvSpPr>
        <p:spPr>
          <a:xfrm>
            <a:off x="1012313" y="1138050"/>
            <a:ext cx="3483300" cy="286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b="1" sz="20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1"/>
          <p:cNvSpPr txBox="1"/>
          <p:nvPr>
            <p:ph type="title"/>
          </p:nvPr>
        </p:nvSpPr>
        <p:spPr>
          <a:xfrm>
            <a:off x="713250" y="539400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51" name="Google Shape;151;p31"/>
          <p:cNvSpPr txBox="1"/>
          <p:nvPr>
            <p:ph idx="1" type="body"/>
          </p:nvPr>
        </p:nvSpPr>
        <p:spPr>
          <a:xfrm>
            <a:off x="713225" y="1203425"/>
            <a:ext cx="7717500" cy="3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2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9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2"/>
          <p:cNvSpPr/>
          <p:nvPr/>
        </p:nvSpPr>
        <p:spPr>
          <a:xfrm>
            <a:off x="2275" y="-6400"/>
            <a:ext cx="323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32"/>
          <p:cNvSpPr/>
          <p:nvPr/>
        </p:nvSpPr>
        <p:spPr>
          <a:xfrm>
            <a:off x="5896500" y="-6400"/>
            <a:ext cx="3247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32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32"/>
          <p:cNvSpPr txBox="1"/>
          <p:nvPr>
            <p:ph type="title"/>
          </p:nvPr>
        </p:nvSpPr>
        <p:spPr>
          <a:xfrm>
            <a:off x="1851825" y="1267875"/>
            <a:ext cx="5447100" cy="214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b="1" sz="13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Font typeface="Playfair Display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57" name="Google Shape;157;p32"/>
          <p:cNvSpPr txBox="1"/>
          <p:nvPr>
            <p:ph idx="1" type="subTitle"/>
          </p:nvPr>
        </p:nvSpPr>
        <p:spPr>
          <a:xfrm>
            <a:off x="1848450" y="3187125"/>
            <a:ext cx="5447100" cy="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6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BLANK_1_2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/>
          <p:nvPr/>
        </p:nvSpPr>
        <p:spPr>
          <a:xfrm flipH="1">
            <a:off x="0" y="0"/>
            <a:ext cx="26151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3"/>
          <p:cNvSpPr txBox="1"/>
          <p:nvPr>
            <p:ph idx="1" type="subTitle"/>
          </p:nvPr>
        </p:nvSpPr>
        <p:spPr>
          <a:xfrm flipH="1">
            <a:off x="4571571" y="2537850"/>
            <a:ext cx="3547800" cy="100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33"/>
          <p:cNvSpPr txBox="1"/>
          <p:nvPr>
            <p:ph type="title"/>
          </p:nvPr>
        </p:nvSpPr>
        <p:spPr>
          <a:xfrm flipH="1">
            <a:off x="4571571" y="1595850"/>
            <a:ext cx="35454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/>
        </p:txBody>
      </p:sp>
      <p:sp>
        <p:nvSpPr>
          <p:cNvPr id="162" name="Google Shape;162;p33"/>
          <p:cNvSpPr/>
          <p:nvPr>
            <p:ph idx="2" type="pic"/>
          </p:nvPr>
        </p:nvSpPr>
        <p:spPr>
          <a:xfrm>
            <a:off x="1031350" y="539500"/>
            <a:ext cx="3185400" cy="4064400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33"/>
          <p:cNvSpPr/>
          <p:nvPr/>
        </p:nvSpPr>
        <p:spPr>
          <a:xfrm flipH="1">
            <a:off x="8430850" y="-35875"/>
            <a:ext cx="7131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BLANK_1_2_1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4"/>
          <p:cNvSpPr/>
          <p:nvPr/>
        </p:nvSpPr>
        <p:spPr>
          <a:xfrm>
            <a:off x="75" y="-64600"/>
            <a:ext cx="9144000" cy="603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34"/>
          <p:cNvSpPr/>
          <p:nvPr/>
        </p:nvSpPr>
        <p:spPr>
          <a:xfrm rot="10800000">
            <a:off x="100" y="4590046"/>
            <a:ext cx="9144000" cy="5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34"/>
          <p:cNvSpPr txBox="1"/>
          <p:nvPr>
            <p:ph idx="1" type="subTitle"/>
          </p:nvPr>
        </p:nvSpPr>
        <p:spPr>
          <a:xfrm flipH="1">
            <a:off x="4837463" y="3437225"/>
            <a:ext cx="3150300" cy="100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4"/>
          <p:cNvSpPr txBox="1"/>
          <p:nvPr>
            <p:ph type="title"/>
          </p:nvPr>
        </p:nvSpPr>
        <p:spPr>
          <a:xfrm flipH="1">
            <a:off x="1156188" y="3471125"/>
            <a:ext cx="3545400" cy="94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b="1"/>
            </a:lvl9pPr>
          </a:lstStyle>
          <a:p/>
        </p:txBody>
      </p:sp>
      <p:sp>
        <p:nvSpPr>
          <p:cNvPr id="169" name="Google Shape;169;p34"/>
          <p:cNvSpPr/>
          <p:nvPr>
            <p:ph idx="2" type="pic"/>
          </p:nvPr>
        </p:nvSpPr>
        <p:spPr>
          <a:xfrm>
            <a:off x="713225" y="910400"/>
            <a:ext cx="7717500" cy="2455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SECTION_TITLE_AND_DESCRIPTION_1_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35"/>
          <p:cNvSpPr txBox="1"/>
          <p:nvPr>
            <p:ph idx="1" type="subTitle"/>
          </p:nvPr>
        </p:nvSpPr>
        <p:spPr>
          <a:xfrm>
            <a:off x="1622550" y="3934425"/>
            <a:ext cx="5898900" cy="62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3" name="Google Shape;173;p35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2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6"/>
          <p:cNvSpPr txBox="1"/>
          <p:nvPr>
            <p:ph idx="1" type="subTitle"/>
          </p:nvPr>
        </p:nvSpPr>
        <p:spPr>
          <a:xfrm>
            <a:off x="1244988" y="1897175"/>
            <a:ext cx="30087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6" name="Google Shape;176;p36"/>
          <p:cNvSpPr txBox="1"/>
          <p:nvPr>
            <p:ph idx="2" type="subTitle"/>
          </p:nvPr>
        </p:nvSpPr>
        <p:spPr>
          <a:xfrm>
            <a:off x="1238525" y="2595325"/>
            <a:ext cx="30087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7" name="Google Shape;177;p36"/>
          <p:cNvSpPr txBox="1"/>
          <p:nvPr>
            <p:ph idx="3" type="subTitle"/>
          </p:nvPr>
        </p:nvSpPr>
        <p:spPr>
          <a:xfrm>
            <a:off x="4893617" y="1897175"/>
            <a:ext cx="3005400" cy="442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8" name="Google Shape;178;p36"/>
          <p:cNvSpPr txBox="1"/>
          <p:nvPr>
            <p:ph idx="4" type="subTitle"/>
          </p:nvPr>
        </p:nvSpPr>
        <p:spPr>
          <a:xfrm>
            <a:off x="4886911" y="2595325"/>
            <a:ext cx="3008700" cy="12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79" name="Google Shape;179;p36"/>
          <p:cNvSpPr/>
          <p:nvPr/>
        </p:nvSpPr>
        <p:spPr>
          <a:xfrm>
            <a:off x="-32400" y="-28700"/>
            <a:ext cx="92088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6"/>
          <p:cNvSpPr/>
          <p:nvPr/>
        </p:nvSpPr>
        <p:spPr>
          <a:xfrm rot="10800000">
            <a:off x="-79050" y="4606700"/>
            <a:ext cx="9302100" cy="5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6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1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7"/>
          <p:cNvSpPr txBox="1"/>
          <p:nvPr>
            <p:ph idx="1" type="body"/>
          </p:nvPr>
        </p:nvSpPr>
        <p:spPr>
          <a:xfrm>
            <a:off x="713225" y="1203425"/>
            <a:ext cx="3792000" cy="3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2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4" name="Google Shape;184;p37"/>
          <p:cNvSpPr txBox="1"/>
          <p:nvPr>
            <p:ph idx="2" type="body"/>
          </p:nvPr>
        </p:nvSpPr>
        <p:spPr>
          <a:xfrm>
            <a:off x="4638775" y="1203425"/>
            <a:ext cx="3792000" cy="26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  <a:defRPr sz="12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●"/>
              <a:defRPr sz="12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○"/>
              <a:defRPr sz="12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5" name="Google Shape;185;p37"/>
          <p:cNvSpPr txBox="1"/>
          <p:nvPr>
            <p:ph type="title"/>
          </p:nvPr>
        </p:nvSpPr>
        <p:spPr>
          <a:xfrm>
            <a:off x="713250" y="539400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8"/>
          <p:cNvSpPr txBox="1"/>
          <p:nvPr>
            <p:ph idx="1" type="subTitle"/>
          </p:nvPr>
        </p:nvSpPr>
        <p:spPr>
          <a:xfrm>
            <a:off x="710438" y="1819723"/>
            <a:ext cx="23145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8" name="Google Shape;188;p38"/>
          <p:cNvSpPr txBox="1"/>
          <p:nvPr>
            <p:ph idx="2" type="subTitle"/>
          </p:nvPr>
        </p:nvSpPr>
        <p:spPr>
          <a:xfrm>
            <a:off x="710438" y="2594048"/>
            <a:ext cx="23145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89" name="Google Shape;189;p38"/>
          <p:cNvSpPr txBox="1"/>
          <p:nvPr>
            <p:ph idx="3" type="subTitle"/>
          </p:nvPr>
        </p:nvSpPr>
        <p:spPr>
          <a:xfrm>
            <a:off x="3414747" y="1819723"/>
            <a:ext cx="2311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0" name="Google Shape;190;p38"/>
          <p:cNvSpPr txBox="1"/>
          <p:nvPr>
            <p:ph idx="4" type="subTitle"/>
          </p:nvPr>
        </p:nvSpPr>
        <p:spPr>
          <a:xfrm>
            <a:off x="3414744" y="2594048"/>
            <a:ext cx="23145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1" name="Google Shape;191;p38"/>
          <p:cNvSpPr txBox="1"/>
          <p:nvPr>
            <p:ph idx="5" type="subTitle"/>
          </p:nvPr>
        </p:nvSpPr>
        <p:spPr>
          <a:xfrm>
            <a:off x="6117622" y="1819723"/>
            <a:ext cx="2311800" cy="51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2" name="Google Shape;192;p38"/>
          <p:cNvSpPr txBox="1"/>
          <p:nvPr>
            <p:ph idx="6" type="subTitle"/>
          </p:nvPr>
        </p:nvSpPr>
        <p:spPr>
          <a:xfrm>
            <a:off x="6116272" y="2594048"/>
            <a:ext cx="2314500" cy="138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93" name="Google Shape;193;p38"/>
          <p:cNvSpPr/>
          <p:nvPr/>
        </p:nvSpPr>
        <p:spPr>
          <a:xfrm>
            <a:off x="75" y="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38"/>
          <p:cNvSpPr/>
          <p:nvPr/>
        </p:nvSpPr>
        <p:spPr>
          <a:xfrm rot="10800000">
            <a:off x="100" y="4578000"/>
            <a:ext cx="9144000" cy="565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8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6_1"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9"/>
          <p:cNvSpPr/>
          <p:nvPr/>
        </p:nvSpPr>
        <p:spPr>
          <a:xfrm>
            <a:off x="5980675" y="2016425"/>
            <a:ext cx="2450100" cy="258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39"/>
          <p:cNvSpPr/>
          <p:nvPr/>
        </p:nvSpPr>
        <p:spPr>
          <a:xfrm>
            <a:off x="3345600" y="2016425"/>
            <a:ext cx="2450100" cy="258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39"/>
          <p:cNvSpPr/>
          <p:nvPr/>
        </p:nvSpPr>
        <p:spPr>
          <a:xfrm>
            <a:off x="710525" y="2016425"/>
            <a:ext cx="2450100" cy="2583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9"/>
          <p:cNvSpPr txBox="1"/>
          <p:nvPr>
            <p:ph idx="1" type="subTitle"/>
          </p:nvPr>
        </p:nvSpPr>
        <p:spPr>
          <a:xfrm>
            <a:off x="778250" y="2587750"/>
            <a:ext cx="23145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1" name="Google Shape;201;p39"/>
          <p:cNvSpPr txBox="1"/>
          <p:nvPr>
            <p:ph idx="2" type="subTitle"/>
          </p:nvPr>
        </p:nvSpPr>
        <p:spPr>
          <a:xfrm>
            <a:off x="778425" y="2999699"/>
            <a:ext cx="23145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2" name="Google Shape;202;p39"/>
          <p:cNvSpPr txBox="1"/>
          <p:nvPr>
            <p:ph idx="3" type="subTitle"/>
          </p:nvPr>
        </p:nvSpPr>
        <p:spPr>
          <a:xfrm>
            <a:off x="3414748" y="2587750"/>
            <a:ext cx="2311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3" name="Google Shape;203;p39"/>
          <p:cNvSpPr txBox="1"/>
          <p:nvPr>
            <p:ph idx="4" type="subTitle"/>
          </p:nvPr>
        </p:nvSpPr>
        <p:spPr>
          <a:xfrm>
            <a:off x="3414745" y="2999699"/>
            <a:ext cx="23145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4" name="Google Shape;204;p39"/>
          <p:cNvSpPr txBox="1"/>
          <p:nvPr>
            <p:ph idx="5" type="subTitle"/>
          </p:nvPr>
        </p:nvSpPr>
        <p:spPr>
          <a:xfrm>
            <a:off x="6051100" y="2587750"/>
            <a:ext cx="2311800" cy="47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None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5" name="Google Shape;205;p39"/>
          <p:cNvSpPr txBox="1"/>
          <p:nvPr>
            <p:ph idx="6" type="subTitle"/>
          </p:nvPr>
        </p:nvSpPr>
        <p:spPr>
          <a:xfrm>
            <a:off x="6051099" y="2999699"/>
            <a:ext cx="2314500" cy="10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6" name="Google Shape;206;p39"/>
          <p:cNvSpPr txBox="1"/>
          <p:nvPr>
            <p:ph type="title"/>
          </p:nvPr>
        </p:nvSpPr>
        <p:spPr>
          <a:xfrm>
            <a:off x="667500" y="868680"/>
            <a:ext cx="78090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2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40"/>
          <p:cNvSpPr/>
          <p:nvPr/>
        </p:nvSpPr>
        <p:spPr>
          <a:xfrm>
            <a:off x="-100" y="3145988"/>
            <a:ext cx="9144000" cy="9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40"/>
          <p:cNvSpPr/>
          <p:nvPr/>
        </p:nvSpPr>
        <p:spPr>
          <a:xfrm>
            <a:off x="-100" y="1751338"/>
            <a:ext cx="9144000" cy="94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40"/>
          <p:cNvSpPr txBox="1"/>
          <p:nvPr>
            <p:ph idx="1" type="subTitle"/>
          </p:nvPr>
        </p:nvSpPr>
        <p:spPr>
          <a:xfrm>
            <a:off x="1119675" y="2075938"/>
            <a:ext cx="28671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40"/>
          <p:cNvSpPr txBox="1"/>
          <p:nvPr>
            <p:ph idx="2" type="subTitle"/>
          </p:nvPr>
        </p:nvSpPr>
        <p:spPr>
          <a:xfrm>
            <a:off x="5157251" y="2075938"/>
            <a:ext cx="28671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40"/>
          <p:cNvSpPr txBox="1"/>
          <p:nvPr>
            <p:ph idx="3" type="subTitle"/>
          </p:nvPr>
        </p:nvSpPr>
        <p:spPr>
          <a:xfrm>
            <a:off x="1119675" y="3470575"/>
            <a:ext cx="28671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3" name="Google Shape;213;p40"/>
          <p:cNvSpPr txBox="1"/>
          <p:nvPr>
            <p:ph idx="4" type="subTitle"/>
          </p:nvPr>
        </p:nvSpPr>
        <p:spPr>
          <a:xfrm>
            <a:off x="5157251" y="3470575"/>
            <a:ext cx="2867100" cy="6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4" name="Google Shape;214;p40"/>
          <p:cNvSpPr txBox="1"/>
          <p:nvPr>
            <p:ph idx="5" type="subTitle"/>
          </p:nvPr>
        </p:nvSpPr>
        <p:spPr>
          <a:xfrm>
            <a:off x="1119650" y="1745638"/>
            <a:ext cx="28671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5" name="Google Shape;215;p40"/>
          <p:cNvSpPr txBox="1"/>
          <p:nvPr>
            <p:ph idx="6" type="subTitle"/>
          </p:nvPr>
        </p:nvSpPr>
        <p:spPr>
          <a:xfrm>
            <a:off x="1119650" y="3140325"/>
            <a:ext cx="28671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40"/>
          <p:cNvSpPr txBox="1"/>
          <p:nvPr>
            <p:ph idx="7" type="subTitle"/>
          </p:nvPr>
        </p:nvSpPr>
        <p:spPr>
          <a:xfrm>
            <a:off x="5157250" y="1745638"/>
            <a:ext cx="28671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7" name="Google Shape;217;p40"/>
          <p:cNvSpPr txBox="1"/>
          <p:nvPr>
            <p:ph idx="8" type="subTitle"/>
          </p:nvPr>
        </p:nvSpPr>
        <p:spPr>
          <a:xfrm>
            <a:off x="5157250" y="3140325"/>
            <a:ext cx="28671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8" name="Google Shape;218;p40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SECTION_TITLE_AND_DESCRIPTION_1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5"/>
          <p:cNvSpPr txBox="1"/>
          <p:nvPr>
            <p:ph idx="1" type="body"/>
          </p:nvPr>
        </p:nvSpPr>
        <p:spPr>
          <a:xfrm>
            <a:off x="2114400" y="1928551"/>
            <a:ext cx="4915200" cy="21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/>
            </a:lvl1pPr>
            <a:lvl2pPr indent="-317500" lvl="1" marL="914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ive columns">
  <p:cSld name="BLANK_1_1_1_1_1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41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41"/>
          <p:cNvSpPr txBox="1"/>
          <p:nvPr>
            <p:ph idx="1" type="subTitle"/>
          </p:nvPr>
        </p:nvSpPr>
        <p:spPr>
          <a:xfrm>
            <a:off x="872400" y="2178275"/>
            <a:ext cx="23055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41"/>
          <p:cNvSpPr txBox="1"/>
          <p:nvPr>
            <p:ph idx="2" type="subTitle"/>
          </p:nvPr>
        </p:nvSpPr>
        <p:spPr>
          <a:xfrm>
            <a:off x="3419271" y="2178275"/>
            <a:ext cx="23055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41"/>
          <p:cNvSpPr txBox="1"/>
          <p:nvPr>
            <p:ph idx="3" type="subTitle"/>
          </p:nvPr>
        </p:nvSpPr>
        <p:spPr>
          <a:xfrm>
            <a:off x="2145838" y="3511800"/>
            <a:ext cx="23055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4" name="Google Shape;224;p41"/>
          <p:cNvSpPr txBox="1"/>
          <p:nvPr>
            <p:ph idx="4" type="subTitle"/>
          </p:nvPr>
        </p:nvSpPr>
        <p:spPr>
          <a:xfrm>
            <a:off x="4692709" y="3511800"/>
            <a:ext cx="23055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5" name="Google Shape;225;p41"/>
          <p:cNvSpPr txBox="1"/>
          <p:nvPr>
            <p:ph idx="5" type="subTitle"/>
          </p:nvPr>
        </p:nvSpPr>
        <p:spPr>
          <a:xfrm>
            <a:off x="5966150" y="2178275"/>
            <a:ext cx="2305500" cy="6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41"/>
          <p:cNvSpPr txBox="1"/>
          <p:nvPr>
            <p:ph idx="6" type="subTitle"/>
          </p:nvPr>
        </p:nvSpPr>
        <p:spPr>
          <a:xfrm>
            <a:off x="872400" y="1878725"/>
            <a:ext cx="2305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7" name="Google Shape;227;p41"/>
          <p:cNvSpPr txBox="1"/>
          <p:nvPr>
            <p:ph idx="7" type="subTitle"/>
          </p:nvPr>
        </p:nvSpPr>
        <p:spPr>
          <a:xfrm>
            <a:off x="3419275" y="1878725"/>
            <a:ext cx="2305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8" name="Google Shape;228;p41"/>
          <p:cNvSpPr txBox="1"/>
          <p:nvPr>
            <p:ph idx="8" type="subTitle"/>
          </p:nvPr>
        </p:nvSpPr>
        <p:spPr>
          <a:xfrm>
            <a:off x="5966150" y="1878725"/>
            <a:ext cx="2305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29" name="Google Shape;229;p41"/>
          <p:cNvSpPr txBox="1"/>
          <p:nvPr>
            <p:ph idx="9" type="subTitle"/>
          </p:nvPr>
        </p:nvSpPr>
        <p:spPr>
          <a:xfrm>
            <a:off x="2145850" y="3212100"/>
            <a:ext cx="2305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0" name="Google Shape;230;p41"/>
          <p:cNvSpPr txBox="1"/>
          <p:nvPr>
            <p:ph idx="13" type="subTitle"/>
          </p:nvPr>
        </p:nvSpPr>
        <p:spPr>
          <a:xfrm>
            <a:off x="4692700" y="3212100"/>
            <a:ext cx="23055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31" name="Google Shape;231;p41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2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2"/>
          <p:cNvSpPr/>
          <p:nvPr/>
        </p:nvSpPr>
        <p:spPr>
          <a:xfrm>
            <a:off x="3328950" y="3221536"/>
            <a:ext cx="2486100" cy="13779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42"/>
          <p:cNvSpPr/>
          <p:nvPr/>
        </p:nvSpPr>
        <p:spPr>
          <a:xfrm>
            <a:off x="5944675" y="3221536"/>
            <a:ext cx="2486100" cy="13779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42"/>
          <p:cNvSpPr/>
          <p:nvPr/>
        </p:nvSpPr>
        <p:spPr>
          <a:xfrm>
            <a:off x="713225" y="3221536"/>
            <a:ext cx="2486100" cy="13779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42"/>
          <p:cNvSpPr/>
          <p:nvPr/>
        </p:nvSpPr>
        <p:spPr>
          <a:xfrm>
            <a:off x="3328950" y="1658400"/>
            <a:ext cx="2486100" cy="13779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42"/>
          <p:cNvSpPr/>
          <p:nvPr/>
        </p:nvSpPr>
        <p:spPr>
          <a:xfrm>
            <a:off x="5944675" y="1658400"/>
            <a:ext cx="2486100" cy="13779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42"/>
          <p:cNvSpPr/>
          <p:nvPr/>
        </p:nvSpPr>
        <p:spPr>
          <a:xfrm>
            <a:off x="713225" y="1658400"/>
            <a:ext cx="2486100" cy="13779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42"/>
          <p:cNvSpPr txBox="1"/>
          <p:nvPr>
            <p:ph idx="1" type="subTitle"/>
          </p:nvPr>
        </p:nvSpPr>
        <p:spPr>
          <a:xfrm>
            <a:off x="713225" y="1852939"/>
            <a:ext cx="2486100" cy="4056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0" name="Google Shape;240;p42"/>
          <p:cNvSpPr txBox="1"/>
          <p:nvPr>
            <p:ph idx="2" type="subTitle"/>
          </p:nvPr>
        </p:nvSpPr>
        <p:spPr>
          <a:xfrm>
            <a:off x="713225" y="2258539"/>
            <a:ext cx="2486100" cy="5832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1" name="Google Shape;241;p42"/>
          <p:cNvSpPr txBox="1"/>
          <p:nvPr>
            <p:ph idx="3" type="subTitle"/>
          </p:nvPr>
        </p:nvSpPr>
        <p:spPr>
          <a:xfrm>
            <a:off x="3328950" y="1852939"/>
            <a:ext cx="2486100" cy="4056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2" name="Google Shape;242;p42"/>
          <p:cNvSpPr txBox="1"/>
          <p:nvPr>
            <p:ph idx="4" type="subTitle"/>
          </p:nvPr>
        </p:nvSpPr>
        <p:spPr>
          <a:xfrm>
            <a:off x="3328950" y="2258539"/>
            <a:ext cx="2486100" cy="5832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3" name="Google Shape;243;p42"/>
          <p:cNvSpPr txBox="1"/>
          <p:nvPr>
            <p:ph idx="5" type="subTitle"/>
          </p:nvPr>
        </p:nvSpPr>
        <p:spPr>
          <a:xfrm>
            <a:off x="5944675" y="1852939"/>
            <a:ext cx="2486100" cy="4056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4" name="Google Shape;244;p42"/>
          <p:cNvSpPr txBox="1"/>
          <p:nvPr>
            <p:ph idx="6" type="subTitle"/>
          </p:nvPr>
        </p:nvSpPr>
        <p:spPr>
          <a:xfrm>
            <a:off x="5944675" y="2258539"/>
            <a:ext cx="2486100" cy="5832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5" name="Google Shape;245;p42"/>
          <p:cNvSpPr txBox="1"/>
          <p:nvPr>
            <p:ph idx="7" type="subTitle"/>
          </p:nvPr>
        </p:nvSpPr>
        <p:spPr>
          <a:xfrm>
            <a:off x="713225" y="3416075"/>
            <a:ext cx="2486100" cy="4056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6" name="Google Shape;246;p42"/>
          <p:cNvSpPr txBox="1"/>
          <p:nvPr>
            <p:ph idx="8" type="subTitle"/>
          </p:nvPr>
        </p:nvSpPr>
        <p:spPr>
          <a:xfrm>
            <a:off x="713225" y="3821675"/>
            <a:ext cx="2486100" cy="5832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7" name="Google Shape;247;p42"/>
          <p:cNvSpPr txBox="1"/>
          <p:nvPr>
            <p:ph idx="9" type="subTitle"/>
          </p:nvPr>
        </p:nvSpPr>
        <p:spPr>
          <a:xfrm>
            <a:off x="3328950" y="3416075"/>
            <a:ext cx="2486100" cy="4056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8" name="Google Shape;248;p42"/>
          <p:cNvSpPr txBox="1"/>
          <p:nvPr>
            <p:ph idx="13" type="subTitle"/>
          </p:nvPr>
        </p:nvSpPr>
        <p:spPr>
          <a:xfrm>
            <a:off x="3328950" y="3821675"/>
            <a:ext cx="2486100" cy="5832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49" name="Google Shape;249;p42"/>
          <p:cNvSpPr txBox="1"/>
          <p:nvPr>
            <p:ph idx="14" type="subTitle"/>
          </p:nvPr>
        </p:nvSpPr>
        <p:spPr>
          <a:xfrm>
            <a:off x="5944675" y="3416075"/>
            <a:ext cx="2486100" cy="4056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0" name="Google Shape;250;p42"/>
          <p:cNvSpPr txBox="1"/>
          <p:nvPr>
            <p:ph idx="15" type="subTitle"/>
          </p:nvPr>
        </p:nvSpPr>
        <p:spPr>
          <a:xfrm>
            <a:off x="5944675" y="3821675"/>
            <a:ext cx="2486100" cy="5832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1" name="Google Shape;251;p42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2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3"/>
          <p:cNvSpPr txBox="1"/>
          <p:nvPr>
            <p:ph idx="1" type="subTitle"/>
          </p:nvPr>
        </p:nvSpPr>
        <p:spPr>
          <a:xfrm>
            <a:off x="3581207" y="1678400"/>
            <a:ext cx="19815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4" name="Google Shape;254;p43"/>
          <p:cNvSpPr txBox="1"/>
          <p:nvPr>
            <p:ph idx="2" type="subTitle"/>
          </p:nvPr>
        </p:nvSpPr>
        <p:spPr>
          <a:xfrm>
            <a:off x="6060025" y="1589600"/>
            <a:ext cx="23706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5" name="Google Shape;255;p43"/>
          <p:cNvSpPr txBox="1"/>
          <p:nvPr>
            <p:ph idx="3" type="subTitle"/>
          </p:nvPr>
        </p:nvSpPr>
        <p:spPr>
          <a:xfrm>
            <a:off x="3581207" y="2163725"/>
            <a:ext cx="19815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6" name="Google Shape;256;p43"/>
          <p:cNvSpPr txBox="1"/>
          <p:nvPr>
            <p:ph idx="4" type="subTitle"/>
          </p:nvPr>
        </p:nvSpPr>
        <p:spPr>
          <a:xfrm>
            <a:off x="713375" y="2074925"/>
            <a:ext cx="23706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7" name="Google Shape;257;p43"/>
          <p:cNvSpPr txBox="1"/>
          <p:nvPr>
            <p:ph idx="5" type="subTitle"/>
          </p:nvPr>
        </p:nvSpPr>
        <p:spPr>
          <a:xfrm>
            <a:off x="3581207" y="2649050"/>
            <a:ext cx="19815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58" name="Google Shape;258;p43"/>
          <p:cNvSpPr txBox="1"/>
          <p:nvPr>
            <p:ph idx="6" type="subTitle"/>
          </p:nvPr>
        </p:nvSpPr>
        <p:spPr>
          <a:xfrm>
            <a:off x="6060025" y="2560250"/>
            <a:ext cx="23706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59" name="Google Shape;259;p43"/>
          <p:cNvSpPr txBox="1"/>
          <p:nvPr>
            <p:ph idx="7" type="subTitle"/>
          </p:nvPr>
        </p:nvSpPr>
        <p:spPr>
          <a:xfrm>
            <a:off x="3581207" y="3134375"/>
            <a:ext cx="19815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0" name="Google Shape;260;p43"/>
          <p:cNvSpPr txBox="1"/>
          <p:nvPr>
            <p:ph idx="8" type="subTitle"/>
          </p:nvPr>
        </p:nvSpPr>
        <p:spPr>
          <a:xfrm>
            <a:off x="713375" y="3045575"/>
            <a:ext cx="23706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1" name="Google Shape;261;p43"/>
          <p:cNvSpPr txBox="1"/>
          <p:nvPr>
            <p:ph idx="9" type="subTitle"/>
          </p:nvPr>
        </p:nvSpPr>
        <p:spPr>
          <a:xfrm>
            <a:off x="3581207" y="3619700"/>
            <a:ext cx="19815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2" name="Google Shape;262;p43"/>
          <p:cNvSpPr txBox="1"/>
          <p:nvPr>
            <p:ph idx="13" type="subTitle"/>
          </p:nvPr>
        </p:nvSpPr>
        <p:spPr>
          <a:xfrm>
            <a:off x="6060025" y="3530900"/>
            <a:ext cx="23706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3" name="Google Shape;263;p43"/>
          <p:cNvSpPr txBox="1"/>
          <p:nvPr>
            <p:ph idx="14" type="subTitle"/>
          </p:nvPr>
        </p:nvSpPr>
        <p:spPr>
          <a:xfrm>
            <a:off x="3581188" y="4105025"/>
            <a:ext cx="1981500" cy="40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4" name="Google Shape;264;p43"/>
          <p:cNvSpPr txBox="1"/>
          <p:nvPr>
            <p:ph idx="15" type="subTitle"/>
          </p:nvPr>
        </p:nvSpPr>
        <p:spPr>
          <a:xfrm>
            <a:off x="713375" y="4016225"/>
            <a:ext cx="2370600" cy="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5" name="Google Shape;265;p43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66" name="Google Shape;266;p43"/>
          <p:cNvSpPr/>
          <p:nvPr/>
        </p:nvSpPr>
        <p:spPr>
          <a:xfrm>
            <a:off x="75" y="0"/>
            <a:ext cx="9144000" cy="57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23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4"/>
          <p:cNvSpPr/>
          <p:nvPr/>
        </p:nvSpPr>
        <p:spPr>
          <a:xfrm>
            <a:off x="2275" y="-6400"/>
            <a:ext cx="3230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44"/>
          <p:cNvSpPr/>
          <p:nvPr/>
        </p:nvSpPr>
        <p:spPr>
          <a:xfrm>
            <a:off x="5896500" y="-6400"/>
            <a:ext cx="32475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44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44"/>
          <p:cNvSpPr txBox="1"/>
          <p:nvPr>
            <p:ph type="title"/>
          </p:nvPr>
        </p:nvSpPr>
        <p:spPr>
          <a:xfrm>
            <a:off x="1493150" y="2113225"/>
            <a:ext cx="2964000" cy="146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72" name="Google Shape;272;p44"/>
          <p:cNvSpPr txBox="1"/>
          <p:nvPr>
            <p:ph idx="1" type="subTitle"/>
          </p:nvPr>
        </p:nvSpPr>
        <p:spPr>
          <a:xfrm>
            <a:off x="1493300" y="3521975"/>
            <a:ext cx="2964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3" name="Google Shape;273;p44"/>
          <p:cNvSpPr txBox="1"/>
          <p:nvPr>
            <p:ph idx="2" type="title"/>
          </p:nvPr>
        </p:nvSpPr>
        <p:spPr>
          <a:xfrm>
            <a:off x="4686675" y="2113225"/>
            <a:ext cx="2964000" cy="146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10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74" name="Google Shape;274;p44"/>
          <p:cNvSpPr txBox="1"/>
          <p:nvPr>
            <p:ph idx="3" type="subTitle"/>
          </p:nvPr>
        </p:nvSpPr>
        <p:spPr>
          <a:xfrm>
            <a:off x="4686825" y="3521975"/>
            <a:ext cx="2964000" cy="5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5" name="Google Shape;275;p44"/>
          <p:cNvSpPr txBox="1"/>
          <p:nvPr>
            <p:ph idx="4"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CUSTOM_7_1"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45"/>
          <p:cNvSpPr txBox="1"/>
          <p:nvPr>
            <p:ph idx="1" type="subTitle"/>
          </p:nvPr>
        </p:nvSpPr>
        <p:spPr>
          <a:xfrm>
            <a:off x="2088025" y="1318738"/>
            <a:ext cx="39045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8" name="Google Shape;278;p45"/>
          <p:cNvSpPr txBox="1"/>
          <p:nvPr>
            <p:ph idx="2" type="subTitle"/>
          </p:nvPr>
        </p:nvSpPr>
        <p:spPr>
          <a:xfrm>
            <a:off x="3002425" y="2753213"/>
            <a:ext cx="39045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79" name="Google Shape;279;p45"/>
          <p:cNvSpPr txBox="1"/>
          <p:nvPr>
            <p:ph idx="3" type="subTitle"/>
          </p:nvPr>
        </p:nvSpPr>
        <p:spPr>
          <a:xfrm>
            <a:off x="3916825" y="4187675"/>
            <a:ext cx="3904500" cy="3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80" name="Google Shape;280;p45"/>
          <p:cNvSpPr/>
          <p:nvPr/>
        </p:nvSpPr>
        <p:spPr>
          <a:xfrm>
            <a:off x="0" y="0"/>
            <a:ext cx="1593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1" name="Google Shape;281;p45"/>
          <p:cNvSpPr txBox="1"/>
          <p:nvPr>
            <p:ph type="title"/>
          </p:nvPr>
        </p:nvSpPr>
        <p:spPr>
          <a:xfrm>
            <a:off x="2088025" y="601525"/>
            <a:ext cx="39045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82" name="Google Shape;282;p45"/>
          <p:cNvSpPr txBox="1"/>
          <p:nvPr>
            <p:ph idx="4" type="title"/>
          </p:nvPr>
        </p:nvSpPr>
        <p:spPr>
          <a:xfrm>
            <a:off x="3002425" y="2035913"/>
            <a:ext cx="39045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83" name="Google Shape;283;p45"/>
          <p:cNvSpPr txBox="1"/>
          <p:nvPr>
            <p:ph idx="5" type="title"/>
          </p:nvPr>
        </p:nvSpPr>
        <p:spPr>
          <a:xfrm>
            <a:off x="3916825" y="3470375"/>
            <a:ext cx="3904500" cy="71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Font typeface="Playfair Display"/>
              <a:buNone/>
              <a:defRPr sz="4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17_1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/>
          <p:nvPr/>
        </p:nvSpPr>
        <p:spPr>
          <a:xfrm>
            <a:off x="3233275" y="0"/>
            <a:ext cx="59106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46"/>
          <p:cNvSpPr/>
          <p:nvPr/>
        </p:nvSpPr>
        <p:spPr>
          <a:xfrm>
            <a:off x="0" y="571500"/>
            <a:ext cx="6522300" cy="400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46"/>
          <p:cNvSpPr txBox="1"/>
          <p:nvPr>
            <p:ph type="title"/>
          </p:nvPr>
        </p:nvSpPr>
        <p:spPr>
          <a:xfrm>
            <a:off x="713225" y="1739563"/>
            <a:ext cx="5465400" cy="1258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88" name="Google Shape;288;p46"/>
          <p:cNvSpPr txBox="1"/>
          <p:nvPr>
            <p:ph idx="1" type="subTitle"/>
          </p:nvPr>
        </p:nvSpPr>
        <p:spPr>
          <a:xfrm>
            <a:off x="1366225" y="2997688"/>
            <a:ext cx="4159500" cy="40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20_1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7"/>
          <p:cNvSpPr txBox="1"/>
          <p:nvPr>
            <p:ph idx="1" type="subTitle"/>
          </p:nvPr>
        </p:nvSpPr>
        <p:spPr>
          <a:xfrm>
            <a:off x="5872226" y="1130950"/>
            <a:ext cx="2558700" cy="6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91" name="Google Shape;291;p47"/>
          <p:cNvSpPr txBox="1"/>
          <p:nvPr>
            <p:ph idx="2" type="subTitle"/>
          </p:nvPr>
        </p:nvSpPr>
        <p:spPr>
          <a:xfrm>
            <a:off x="5872226" y="3701950"/>
            <a:ext cx="2558700" cy="6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92" name="Google Shape;292;p47"/>
          <p:cNvSpPr txBox="1"/>
          <p:nvPr>
            <p:ph idx="3" type="subTitle"/>
          </p:nvPr>
        </p:nvSpPr>
        <p:spPr>
          <a:xfrm>
            <a:off x="5872226" y="2416450"/>
            <a:ext cx="2558700" cy="64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93" name="Google Shape;293;p47"/>
          <p:cNvSpPr txBox="1"/>
          <p:nvPr>
            <p:ph type="title"/>
          </p:nvPr>
        </p:nvSpPr>
        <p:spPr>
          <a:xfrm>
            <a:off x="3421825" y="571500"/>
            <a:ext cx="2316000" cy="14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94" name="Google Shape;294;p47"/>
          <p:cNvSpPr txBox="1"/>
          <p:nvPr>
            <p:ph idx="4" type="title"/>
          </p:nvPr>
        </p:nvSpPr>
        <p:spPr>
          <a:xfrm>
            <a:off x="3421825" y="1857000"/>
            <a:ext cx="2316000" cy="14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95" name="Google Shape;295;p47"/>
          <p:cNvSpPr txBox="1"/>
          <p:nvPr>
            <p:ph idx="5" type="title"/>
          </p:nvPr>
        </p:nvSpPr>
        <p:spPr>
          <a:xfrm>
            <a:off x="3421825" y="3142500"/>
            <a:ext cx="2316000" cy="1429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500"/>
              <a:buFont typeface="Playfair Display"/>
              <a:buNone/>
              <a:defRPr sz="7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296" name="Google Shape;296;p47"/>
          <p:cNvSpPr/>
          <p:nvPr/>
        </p:nvSpPr>
        <p:spPr>
          <a:xfrm>
            <a:off x="-9100" y="0"/>
            <a:ext cx="32424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4">
  <p:cSld name="TITLE_AND_TWO_COLUMNS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8"/>
          <p:cNvSpPr/>
          <p:nvPr/>
        </p:nvSpPr>
        <p:spPr>
          <a:xfrm>
            <a:off x="0" y="-22125"/>
            <a:ext cx="9162000" cy="590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48"/>
          <p:cNvSpPr/>
          <p:nvPr/>
        </p:nvSpPr>
        <p:spPr>
          <a:xfrm>
            <a:off x="0" y="-35875"/>
            <a:ext cx="7152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0" name="Google Shape;300;p48"/>
          <p:cNvSpPr/>
          <p:nvPr/>
        </p:nvSpPr>
        <p:spPr>
          <a:xfrm>
            <a:off x="8428800" y="-18000"/>
            <a:ext cx="715200" cy="5179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1" name="Google Shape;301;p48"/>
          <p:cNvSpPr txBox="1"/>
          <p:nvPr>
            <p:ph idx="1" type="subTitle"/>
          </p:nvPr>
        </p:nvSpPr>
        <p:spPr>
          <a:xfrm>
            <a:off x="715125" y="4002275"/>
            <a:ext cx="22656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2" name="Google Shape;302;p48"/>
          <p:cNvSpPr txBox="1"/>
          <p:nvPr>
            <p:ph idx="2" type="subTitle"/>
          </p:nvPr>
        </p:nvSpPr>
        <p:spPr>
          <a:xfrm>
            <a:off x="3152788" y="4002275"/>
            <a:ext cx="2265600" cy="6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3" name="Google Shape;303;p48"/>
          <p:cNvSpPr txBox="1"/>
          <p:nvPr>
            <p:ph type="title"/>
          </p:nvPr>
        </p:nvSpPr>
        <p:spPr>
          <a:xfrm>
            <a:off x="977775" y="1923282"/>
            <a:ext cx="17403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04" name="Google Shape;304;p48"/>
          <p:cNvSpPr txBox="1"/>
          <p:nvPr>
            <p:ph idx="3" type="title"/>
          </p:nvPr>
        </p:nvSpPr>
        <p:spPr>
          <a:xfrm>
            <a:off x="3415413" y="1923282"/>
            <a:ext cx="1740300" cy="702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05" name="Google Shape;305;p48"/>
          <p:cNvSpPr txBox="1"/>
          <p:nvPr>
            <p:ph idx="4" type="subTitle"/>
          </p:nvPr>
        </p:nvSpPr>
        <p:spPr>
          <a:xfrm>
            <a:off x="715125" y="1393500"/>
            <a:ext cx="22656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6" name="Google Shape;306;p48"/>
          <p:cNvSpPr txBox="1"/>
          <p:nvPr>
            <p:ph idx="5" type="subTitle"/>
          </p:nvPr>
        </p:nvSpPr>
        <p:spPr>
          <a:xfrm>
            <a:off x="3152788" y="1393500"/>
            <a:ext cx="22656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07" name="Google Shape;307;p48"/>
          <p:cNvSpPr txBox="1"/>
          <p:nvPr>
            <p:ph idx="6"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5">
  <p:cSld name="BIG_NUMBER_1"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9"/>
          <p:cNvSpPr/>
          <p:nvPr/>
        </p:nvSpPr>
        <p:spPr>
          <a:xfrm>
            <a:off x="713225" y="539500"/>
            <a:ext cx="7717500" cy="4059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0" name="Google Shape;310;p49"/>
          <p:cNvSpPr txBox="1"/>
          <p:nvPr>
            <p:ph type="title"/>
          </p:nvPr>
        </p:nvSpPr>
        <p:spPr>
          <a:xfrm>
            <a:off x="4905202" y="1543250"/>
            <a:ext cx="3194700" cy="1465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11" name="Google Shape;311;p49"/>
          <p:cNvSpPr txBox="1"/>
          <p:nvPr>
            <p:ph idx="1" type="subTitle"/>
          </p:nvPr>
        </p:nvSpPr>
        <p:spPr>
          <a:xfrm>
            <a:off x="4905200" y="3032050"/>
            <a:ext cx="3194700" cy="5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4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_1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0"/>
          <p:cNvSpPr txBox="1"/>
          <p:nvPr>
            <p:ph idx="1" type="subTitle"/>
          </p:nvPr>
        </p:nvSpPr>
        <p:spPr>
          <a:xfrm>
            <a:off x="713225" y="2576700"/>
            <a:ext cx="3904500" cy="104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14" name="Google Shape;314;p50"/>
          <p:cNvSpPr txBox="1"/>
          <p:nvPr/>
        </p:nvSpPr>
        <p:spPr>
          <a:xfrm>
            <a:off x="5060875" y="3721805"/>
            <a:ext cx="33699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b="1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/>
              </a:rPr>
              <a:t>Slidesgo</a:t>
            </a:r>
            <a:r>
              <a:rPr b="0" i="0" lang="en" sz="1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b="1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Flaticon</a:t>
            </a:r>
            <a:r>
              <a:rPr b="0" i="0" lang="en" sz="1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b="1" i="0" lang="en" sz="1000" u="none" cap="none" strike="noStrike">
                <a:solidFill>
                  <a:schemeClr val="hlink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Freepi</a:t>
            </a:r>
            <a:r>
              <a:rPr b="1" i="0" lang="en" sz="10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k</a:t>
            </a:r>
            <a:endParaRPr b="1" i="0" sz="10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50"/>
          <p:cNvSpPr txBox="1"/>
          <p:nvPr>
            <p:ph type="title"/>
          </p:nvPr>
        </p:nvSpPr>
        <p:spPr>
          <a:xfrm>
            <a:off x="713225" y="1357500"/>
            <a:ext cx="3904500" cy="1044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500"/>
              <a:buFont typeface="Playfair Display"/>
              <a:buNone/>
              <a:defRPr sz="7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500"/>
              <a:buFont typeface="Playfair Display"/>
              <a:buNone/>
              <a:defRPr sz="75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/>
          <p:nvPr/>
        </p:nvSpPr>
        <p:spPr>
          <a:xfrm>
            <a:off x="0" y="-28710"/>
            <a:ext cx="9144000" cy="571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6"/>
          <p:cNvSpPr/>
          <p:nvPr/>
        </p:nvSpPr>
        <p:spPr>
          <a:xfrm>
            <a:off x="0" y="4600710"/>
            <a:ext cx="9144000" cy="571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6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3_2"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1"/>
          <p:cNvSpPr/>
          <p:nvPr/>
        </p:nvSpPr>
        <p:spPr>
          <a:xfrm>
            <a:off x="0" y="0"/>
            <a:ext cx="2461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51"/>
          <p:cNvSpPr/>
          <p:nvPr/>
        </p:nvSpPr>
        <p:spPr>
          <a:xfrm flipH="1">
            <a:off x="2326200" y="1459050"/>
            <a:ext cx="6817800" cy="22254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3_2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2"/>
          <p:cNvSpPr/>
          <p:nvPr/>
        </p:nvSpPr>
        <p:spPr>
          <a:xfrm flipH="1">
            <a:off x="177" y="0"/>
            <a:ext cx="48468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52"/>
          <p:cNvSpPr/>
          <p:nvPr/>
        </p:nvSpPr>
        <p:spPr>
          <a:xfrm flipH="1">
            <a:off x="8406475" y="0"/>
            <a:ext cx="7377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4570200" y="0"/>
            <a:ext cx="4573800" cy="51435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7"/>
          <p:cNvSpPr txBox="1"/>
          <p:nvPr>
            <p:ph type="title"/>
          </p:nvPr>
        </p:nvSpPr>
        <p:spPr>
          <a:xfrm>
            <a:off x="5226600" y="2464676"/>
            <a:ext cx="32625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layfair Display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5226600" y="3151519"/>
            <a:ext cx="3262500" cy="42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2" type="title"/>
          </p:nvPr>
        </p:nvSpPr>
        <p:spPr>
          <a:xfrm>
            <a:off x="5226600" y="1564175"/>
            <a:ext cx="819300" cy="84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Playfair Display"/>
              <a:buNone/>
              <a:defRPr b="1" sz="4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Playfair Display"/>
              <a:buNone/>
              <a:defRPr sz="21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MAIN_POINT_1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 txBox="1"/>
          <p:nvPr>
            <p:ph type="title"/>
          </p:nvPr>
        </p:nvSpPr>
        <p:spPr>
          <a:xfrm>
            <a:off x="1404875" y="1021350"/>
            <a:ext cx="6334200" cy="31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10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000"/>
              <a:buFont typeface="Playfair Display"/>
              <a:buNone/>
              <a:defRPr sz="50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8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idx="1" type="subTitle"/>
          </p:nvPr>
        </p:nvSpPr>
        <p:spPr>
          <a:xfrm>
            <a:off x="2780375" y="1687175"/>
            <a:ext cx="18588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6" name="Google Shape;56;p9"/>
          <p:cNvSpPr txBox="1"/>
          <p:nvPr>
            <p:ph idx="2" type="subTitle"/>
          </p:nvPr>
        </p:nvSpPr>
        <p:spPr>
          <a:xfrm>
            <a:off x="4739163" y="1615628"/>
            <a:ext cx="23145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7" name="Google Shape;57;p9"/>
          <p:cNvSpPr/>
          <p:nvPr/>
        </p:nvSpPr>
        <p:spPr>
          <a:xfrm>
            <a:off x="0" y="-22125"/>
            <a:ext cx="9162000" cy="5901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9"/>
          <p:cNvSpPr/>
          <p:nvPr/>
        </p:nvSpPr>
        <p:spPr>
          <a:xfrm>
            <a:off x="0" y="4572000"/>
            <a:ext cx="9162000" cy="5901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9"/>
          <p:cNvSpPr txBox="1"/>
          <p:nvPr>
            <p:ph idx="3" type="subTitle"/>
          </p:nvPr>
        </p:nvSpPr>
        <p:spPr>
          <a:xfrm>
            <a:off x="2780375" y="3759850"/>
            <a:ext cx="18588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0" name="Google Shape;60;p9"/>
          <p:cNvSpPr txBox="1"/>
          <p:nvPr>
            <p:ph idx="4" type="subTitle"/>
          </p:nvPr>
        </p:nvSpPr>
        <p:spPr>
          <a:xfrm>
            <a:off x="4739163" y="3688303"/>
            <a:ext cx="23145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1" name="Google Shape;61;p9"/>
          <p:cNvSpPr txBox="1"/>
          <p:nvPr>
            <p:ph idx="5" type="subTitle"/>
          </p:nvPr>
        </p:nvSpPr>
        <p:spPr>
          <a:xfrm>
            <a:off x="2780375" y="2723513"/>
            <a:ext cx="1858800" cy="44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2" name="Google Shape;62;p9"/>
          <p:cNvSpPr txBox="1"/>
          <p:nvPr>
            <p:ph idx="6" type="subTitle"/>
          </p:nvPr>
        </p:nvSpPr>
        <p:spPr>
          <a:xfrm>
            <a:off x="4739163" y="2651966"/>
            <a:ext cx="2314500" cy="59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3" name="Google Shape;63;p9"/>
          <p:cNvSpPr txBox="1"/>
          <p:nvPr>
            <p:ph type="title"/>
          </p:nvPr>
        </p:nvSpPr>
        <p:spPr>
          <a:xfrm>
            <a:off x="713225" y="868675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/>
          <p:nvPr>
            <p:ph type="title"/>
          </p:nvPr>
        </p:nvSpPr>
        <p:spPr>
          <a:xfrm>
            <a:off x="667500" y="539400"/>
            <a:ext cx="78090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Montserrat"/>
              <a:buNone/>
              <a:defRPr b="1" sz="21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66" name="Google Shape;66;p10"/>
          <p:cNvSpPr txBox="1"/>
          <p:nvPr>
            <p:ph idx="1" type="body"/>
          </p:nvPr>
        </p:nvSpPr>
        <p:spPr>
          <a:xfrm>
            <a:off x="713225" y="1203425"/>
            <a:ext cx="7717500" cy="339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AutoNum type="arabicPeriod"/>
              <a:defRPr sz="1200">
                <a:solidFill>
                  <a:schemeClr val="lt1"/>
                </a:solidFill>
              </a:defRPr>
            </a:lvl1pPr>
            <a:lvl2pPr indent="-2921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2pPr>
            <a:lvl3pPr indent="-2921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3pPr>
            <a:lvl4pPr indent="-2921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>
                <a:solidFill>
                  <a:schemeClr val="lt1"/>
                </a:solidFill>
              </a:defRPr>
            </a:lvl4pPr>
            <a:lvl5pPr indent="-2921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5pPr>
            <a:lvl6pPr indent="-2921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6pPr>
            <a:lvl7pPr indent="-2921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rabicPeriod"/>
              <a:defRPr sz="1200">
                <a:solidFill>
                  <a:schemeClr val="lt1"/>
                </a:solidFill>
              </a:defRPr>
            </a:lvl7pPr>
            <a:lvl8pPr indent="-2921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alphaLcPeriod"/>
              <a:defRPr sz="1200">
                <a:solidFill>
                  <a:schemeClr val="lt1"/>
                </a:solidFill>
              </a:defRPr>
            </a:lvl8pPr>
            <a:lvl9pPr indent="-2921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Condensed Light"/>
              <a:buAutoNum type="romanLcPeriod"/>
              <a:defRPr sz="1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9FC5E8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539500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Playfair Display"/>
              <a:buNone/>
              <a:defRPr b="0" i="0" sz="2500" u="none" cap="none" strike="noStrike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None/>
              <a:defRPr b="0" i="0" sz="2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8302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53"/>
          <p:cNvSpPr txBox="1"/>
          <p:nvPr>
            <p:ph type="ctrTitle"/>
          </p:nvPr>
        </p:nvSpPr>
        <p:spPr>
          <a:xfrm>
            <a:off x="4350250" y="1332150"/>
            <a:ext cx="4339500" cy="1581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000"/>
              <a:buNone/>
            </a:pPr>
            <a:r>
              <a:rPr lang="en"/>
              <a:t>DATS6401: Final Project</a:t>
            </a:r>
            <a:endParaRPr/>
          </a:p>
        </p:txBody>
      </p:sp>
      <p:sp>
        <p:nvSpPr>
          <p:cNvPr id="327" name="Google Shape;327;p53"/>
          <p:cNvSpPr txBox="1"/>
          <p:nvPr>
            <p:ph idx="1" type="subTitle"/>
          </p:nvPr>
        </p:nvSpPr>
        <p:spPr>
          <a:xfrm>
            <a:off x="4176550" y="2914050"/>
            <a:ext cx="4861200" cy="6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Time Series Forecasting Using SageMaker Canvas</a:t>
            </a:r>
            <a:endParaRPr sz="16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Team : 4</a:t>
            </a:r>
            <a:endParaRPr sz="16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Remya Sulabha</a:t>
            </a:r>
            <a:endParaRPr sz="16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6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Likhitha Kempegowda</a:t>
            </a:r>
            <a:endParaRPr sz="16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16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Shikha Kumari</a:t>
            </a:r>
            <a:endParaRPr sz="16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74238" y="1895687"/>
            <a:ext cx="1109000" cy="622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62"/>
          <p:cNvPicPr preferRelativeResize="0"/>
          <p:nvPr/>
        </p:nvPicPr>
        <p:blipFill rotWithShape="1">
          <a:blip r:embed="rId4">
            <a:alphaModFix/>
          </a:blip>
          <a:srcRect b="8050" l="6640" r="-6639" t="-8050"/>
          <a:stretch/>
        </p:blipFill>
        <p:spPr>
          <a:xfrm>
            <a:off x="5107826" y="1925550"/>
            <a:ext cx="1194425" cy="56288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3" name="Google Shape;413;p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400" y="1832048"/>
            <a:ext cx="925650" cy="7498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14" name="Google Shape;414;p62"/>
          <p:cNvCxnSpPr>
            <a:stCxn id="413" idx="3"/>
            <a:endCxn id="411" idx="1"/>
          </p:cNvCxnSpPr>
          <p:nvPr/>
        </p:nvCxnSpPr>
        <p:spPr>
          <a:xfrm>
            <a:off x="1462050" y="2206985"/>
            <a:ext cx="1012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5" name="Google Shape;415;p62"/>
          <p:cNvCxnSpPr>
            <a:stCxn id="411" idx="3"/>
            <a:endCxn id="412" idx="1"/>
          </p:cNvCxnSpPr>
          <p:nvPr/>
        </p:nvCxnSpPr>
        <p:spPr>
          <a:xfrm>
            <a:off x="3583237" y="2206985"/>
            <a:ext cx="15246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16" name="Google Shape;416;p62"/>
          <p:cNvCxnSpPr>
            <a:stCxn id="412" idx="3"/>
            <a:endCxn id="417" idx="1"/>
          </p:cNvCxnSpPr>
          <p:nvPr/>
        </p:nvCxnSpPr>
        <p:spPr>
          <a:xfrm>
            <a:off x="6302251" y="2206991"/>
            <a:ext cx="12501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418" name="Google Shape;418;p62"/>
          <p:cNvSpPr txBox="1"/>
          <p:nvPr/>
        </p:nvSpPr>
        <p:spPr>
          <a:xfrm>
            <a:off x="617350" y="474375"/>
            <a:ext cx="6226800" cy="54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Architecture: Showing the Flow of Data</a:t>
            </a:r>
            <a:endParaRPr b="1" sz="25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19" name="Google Shape;419;p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028658" y="4021700"/>
            <a:ext cx="1404191" cy="6542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420" name="Google Shape;420;p62"/>
          <p:cNvCxnSpPr>
            <a:stCxn id="419" idx="1"/>
            <a:endCxn id="411" idx="2"/>
          </p:cNvCxnSpPr>
          <p:nvPr/>
        </p:nvCxnSpPr>
        <p:spPr>
          <a:xfrm rot="10800000">
            <a:off x="3028658" y="2518213"/>
            <a:ext cx="0" cy="18306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421" name="Google Shape;421;p62"/>
          <p:cNvCxnSpPr/>
          <p:nvPr/>
        </p:nvCxnSpPr>
        <p:spPr>
          <a:xfrm>
            <a:off x="3028658" y="4345050"/>
            <a:ext cx="298800" cy="7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2" name="Google Shape;422;p62"/>
          <p:cNvCxnSpPr/>
          <p:nvPr/>
        </p:nvCxnSpPr>
        <p:spPr>
          <a:xfrm>
            <a:off x="8299359" y="2531100"/>
            <a:ext cx="27600" cy="8496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3" name="Google Shape;423;p62"/>
          <p:cNvCxnSpPr/>
          <p:nvPr/>
        </p:nvCxnSpPr>
        <p:spPr>
          <a:xfrm rot="10800000">
            <a:off x="3684300" y="3348525"/>
            <a:ext cx="45243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4" name="Google Shape;424;p62"/>
          <p:cNvCxnSpPr/>
          <p:nvPr/>
        </p:nvCxnSpPr>
        <p:spPr>
          <a:xfrm>
            <a:off x="3684300" y="3338013"/>
            <a:ext cx="0" cy="472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425" name="Google Shape;425;p6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826851" y="1832050"/>
            <a:ext cx="472500" cy="472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62"/>
          <p:cNvSpPr txBox="1"/>
          <p:nvPr/>
        </p:nvSpPr>
        <p:spPr>
          <a:xfrm>
            <a:off x="7605450" y="2263950"/>
            <a:ext cx="1250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00">
                <a:solidFill>
                  <a:schemeClr val="lt1"/>
                </a:solidFill>
              </a:rPr>
              <a:t>Amazon SageMaker</a:t>
            </a:r>
            <a:endParaRPr b="1" sz="8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63"/>
          <p:cNvSpPr txBox="1"/>
          <p:nvPr>
            <p:ph type="title"/>
          </p:nvPr>
        </p:nvSpPr>
        <p:spPr>
          <a:xfrm>
            <a:off x="4495625" y="3144350"/>
            <a:ext cx="40617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Implementation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t/>
            </a:r>
            <a:endParaRPr/>
          </a:p>
        </p:txBody>
      </p:sp>
      <p:sp>
        <p:nvSpPr>
          <p:cNvPr id="432" name="Google Shape;432;p63"/>
          <p:cNvSpPr txBox="1"/>
          <p:nvPr>
            <p:ph idx="2" type="title"/>
          </p:nvPr>
        </p:nvSpPr>
        <p:spPr>
          <a:xfrm>
            <a:off x="1012313" y="1138050"/>
            <a:ext cx="3483300" cy="286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433" name="Google Shape;433;p63">
            <a:hlinkClick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63">
            <a:hlinkClick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63">
            <a:hlinkClick action="ppaction://hlinksldjump" r:id="rId3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63">
            <a:hlinkClick action="ppaction://hlinksldjump" r:id="rId4"/>
          </p:cNvPr>
          <p:cNvSpPr/>
          <p:nvPr/>
        </p:nvSpPr>
        <p:spPr>
          <a:xfrm>
            <a:off x="233824" y="4688491"/>
            <a:ext cx="250251" cy="23073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64"/>
          <p:cNvSpPr txBox="1"/>
          <p:nvPr/>
        </p:nvSpPr>
        <p:spPr>
          <a:xfrm>
            <a:off x="661300" y="440875"/>
            <a:ext cx="80196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 1: Download Data From Yfinance</a:t>
            </a:r>
            <a:endParaRPr b="1" sz="16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42" name="Google Shape;442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1300" y="1055000"/>
            <a:ext cx="3100260" cy="3841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43" name="Google Shape;443;p6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260" y="1055000"/>
            <a:ext cx="3885281" cy="3841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65"/>
          <p:cNvSpPr txBox="1"/>
          <p:nvPr/>
        </p:nvSpPr>
        <p:spPr>
          <a:xfrm>
            <a:off x="661300" y="619325"/>
            <a:ext cx="8040600" cy="5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 2: Clean The Data Using Aws Glue And Load It Into S3</a:t>
            </a:r>
            <a:endParaRPr b="1" sz="16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49" name="Google Shape;449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2350" y="1306950"/>
            <a:ext cx="5616128" cy="3652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66"/>
          <p:cNvSpPr txBox="1"/>
          <p:nvPr/>
        </p:nvSpPr>
        <p:spPr>
          <a:xfrm>
            <a:off x="923725" y="472375"/>
            <a:ext cx="77781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 3: Launch Sagemaker</a:t>
            </a:r>
            <a:endParaRPr b="1" sz="16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55" name="Google Shape;455;p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675" y="1086500"/>
            <a:ext cx="5858212" cy="3810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67"/>
          <p:cNvSpPr txBox="1"/>
          <p:nvPr/>
        </p:nvSpPr>
        <p:spPr>
          <a:xfrm>
            <a:off x="661300" y="356900"/>
            <a:ext cx="80091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 4: Create Model And Make Predictions</a:t>
            </a:r>
            <a:endParaRPr b="1" sz="16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61" name="Google Shape;461;p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8975" y="1028600"/>
            <a:ext cx="5858171" cy="381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68"/>
          <p:cNvSpPr txBox="1"/>
          <p:nvPr/>
        </p:nvSpPr>
        <p:spPr>
          <a:xfrm>
            <a:off x="661300" y="356900"/>
            <a:ext cx="80091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 4: Create Model And Make Predictions</a:t>
            </a:r>
            <a:endParaRPr b="1" sz="16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67" name="Google Shape;467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9425" y="1028600"/>
            <a:ext cx="5858171" cy="3810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2" name="Google Shape;472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3050" y="1146450"/>
            <a:ext cx="5194025" cy="3378148"/>
          </a:xfrm>
          <a:prstGeom prst="rect">
            <a:avLst/>
          </a:prstGeom>
          <a:noFill/>
          <a:ln>
            <a:noFill/>
          </a:ln>
        </p:spPr>
      </p:pic>
      <p:sp>
        <p:nvSpPr>
          <p:cNvPr id="473" name="Google Shape;473;p69"/>
          <p:cNvSpPr txBox="1"/>
          <p:nvPr/>
        </p:nvSpPr>
        <p:spPr>
          <a:xfrm>
            <a:off x="661300" y="356900"/>
            <a:ext cx="80091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 4: Create Model And Make Predictions</a:t>
            </a:r>
            <a:endParaRPr b="1" sz="16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p70"/>
          <p:cNvSpPr txBox="1"/>
          <p:nvPr/>
        </p:nvSpPr>
        <p:spPr>
          <a:xfrm>
            <a:off x="661300" y="356900"/>
            <a:ext cx="80091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 4: Create Model And Make Predictions</a:t>
            </a:r>
            <a:endParaRPr b="1" sz="16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79" name="Google Shape;479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17599" y="1230375"/>
            <a:ext cx="4379500" cy="2510773"/>
          </a:xfrm>
          <a:prstGeom prst="rect">
            <a:avLst/>
          </a:prstGeom>
          <a:noFill/>
          <a:ln>
            <a:noFill/>
          </a:ln>
        </p:spPr>
      </p:pic>
      <p:sp>
        <p:nvSpPr>
          <p:cNvPr id="480" name="Google Shape;480;p70"/>
          <p:cNvSpPr txBox="1"/>
          <p:nvPr/>
        </p:nvSpPr>
        <p:spPr>
          <a:xfrm>
            <a:off x="367225" y="4073950"/>
            <a:ext cx="3752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TESLA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81" name="Google Shape;481;p70"/>
          <p:cNvSpPr txBox="1"/>
          <p:nvPr/>
        </p:nvSpPr>
        <p:spPr>
          <a:xfrm>
            <a:off x="4869025" y="4073950"/>
            <a:ext cx="3752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NVIDIA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82" name="Google Shape;482;p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875" y="1323966"/>
            <a:ext cx="4379499" cy="24546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71"/>
          <p:cNvSpPr txBox="1"/>
          <p:nvPr/>
        </p:nvSpPr>
        <p:spPr>
          <a:xfrm>
            <a:off x="661300" y="356900"/>
            <a:ext cx="8009100" cy="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 4: Create Model And Make Predictions</a:t>
            </a:r>
            <a:endParaRPr b="1" sz="16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88" name="Google Shape;488;p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9823" y="1221550"/>
            <a:ext cx="4020577" cy="2614949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p71"/>
          <p:cNvSpPr txBox="1"/>
          <p:nvPr/>
        </p:nvSpPr>
        <p:spPr>
          <a:xfrm>
            <a:off x="4590500" y="4167900"/>
            <a:ext cx="3752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NVIDIA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90" name="Google Shape;490;p71"/>
          <p:cNvSpPr txBox="1"/>
          <p:nvPr/>
        </p:nvSpPr>
        <p:spPr>
          <a:xfrm>
            <a:off x="356025" y="4029450"/>
            <a:ext cx="3752700" cy="2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TESLA</a:t>
            </a:r>
            <a:endParaRPr b="1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91" name="Google Shape;491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254700"/>
            <a:ext cx="4534651" cy="2548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54"/>
          <p:cNvSpPr txBox="1"/>
          <p:nvPr>
            <p:ph type="title"/>
          </p:nvPr>
        </p:nvSpPr>
        <p:spPr>
          <a:xfrm rot="1973">
            <a:off x="1365600" y="146445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33" name="Google Shape;333;p54"/>
          <p:cNvSpPr txBox="1"/>
          <p:nvPr>
            <p:ph idx="2" type="title"/>
          </p:nvPr>
        </p:nvSpPr>
        <p:spPr>
          <a:xfrm rot="1973">
            <a:off x="1365600" y="310270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334" name="Google Shape;334;p54"/>
          <p:cNvSpPr txBox="1"/>
          <p:nvPr>
            <p:ph idx="4" type="title"/>
          </p:nvPr>
        </p:nvSpPr>
        <p:spPr>
          <a:xfrm rot="1973">
            <a:off x="4049400" y="146445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35" name="Google Shape;335;p54"/>
          <p:cNvSpPr txBox="1"/>
          <p:nvPr>
            <p:ph idx="6" type="title"/>
          </p:nvPr>
        </p:nvSpPr>
        <p:spPr>
          <a:xfrm rot="1973">
            <a:off x="4049400" y="310270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336" name="Google Shape;336;p54"/>
          <p:cNvSpPr txBox="1"/>
          <p:nvPr>
            <p:ph idx="8" type="title"/>
          </p:nvPr>
        </p:nvSpPr>
        <p:spPr>
          <a:xfrm rot="1973">
            <a:off x="6733200" y="146445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37" name="Google Shape;337;p54"/>
          <p:cNvSpPr txBox="1"/>
          <p:nvPr>
            <p:ph idx="13" type="title"/>
          </p:nvPr>
        </p:nvSpPr>
        <p:spPr>
          <a:xfrm rot="1973">
            <a:off x="6733200" y="3102701"/>
            <a:ext cx="1045200" cy="602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338" name="Google Shape;338;p54"/>
          <p:cNvSpPr txBox="1"/>
          <p:nvPr>
            <p:ph idx="15" type="subTitle"/>
          </p:nvPr>
        </p:nvSpPr>
        <p:spPr>
          <a:xfrm>
            <a:off x="720000" y="2192175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Scope</a:t>
            </a:r>
            <a:endParaRPr>
              <a:solidFill>
                <a:schemeClr val="lt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339" name="Google Shape;339;p54"/>
          <p:cNvSpPr txBox="1"/>
          <p:nvPr>
            <p:ph idx="16" type="subTitle"/>
          </p:nvPr>
        </p:nvSpPr>
        <p:spPr>
          <a:xfrm>
            <a:off x="720000" y="400050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Architecture</a:t>
            </a:r>
            <a:endParaRPr>
              <a:solidFill>
                <a:schemeClr val="lt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340" name="Google Shape;340;p54"/>
          <p:cNvSpPr txBox="1"/>
          <p:nvPr>
            <p:ph idx="17" type="subTitle"/>
          </p:nvPr>
        </p:nvSpPr>
        <p:spPr>
          <a:xfrm>
            <a:off x="6177775" y="2192175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Data Sources</a:t>
            </a:r>
            <a:endParaRPr>
              <a:solidFill>
                <a:schemeClr val="lt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341" name="Google Shape;341;p54"/>
          <p:cNvSpPr txBox="1"/>
          <p:nvPr>
            <p:ph idx="18" type="subTitle"/>
          </p:nvPr>
        </p:nvSpPr>
        <p:spPr>
          <a:xfrm>
            <a:off x="3319075" y="4000500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Data Flow</a:t>
            </a:r>
            <a:endParaRPr>
              <a:solidFill>
                <a:schemeClr val="lt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342" name="Google Shape;342;p54"/>
          <p:cNvSpPr txBox="1"/>
          <p:nvPr>
            <p:ph idx="19" type="subTitle"/>
          </p:nvPr>
        </p:nvSpPr>
        <p:spPr>
          <a:xfrm>
            <a:off x="3319075" y="2192163"/>
            <a:ext cx="26727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Features</a:t>
            </a:r>
            <a:r>
              <a:rPr lang="en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 </a:t>
            </a:r>
            <a:endParaRPr>
              <a:solidFill>
                <a:schemeClr val="lt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343" name="Google Shape;343;p54"/>
          <p:cNvSpPr txBox="1"/>
          <p:nvPr>
            <p:ph idx="20" type="subTitle"/>
          </p:nvPr>
        </p:nvSpPr>
        <p:spPr>
          <a:xfrm>
            <a:off x="6087600" y="3989325"/>
            <a:ext cx="2336400" cy="467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solidFill>
                  <a:schemeClr val="lt1"/>
                </a:solidFill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Outcome</a:t>
            </a:r>
            <a:endParaRPr>
              <a:solidFill>
                <a:schemeClr val="lt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</p:txBody>
      </p:sp>
      <p:sp>
        <p:nvSpPr>
          <p:cNvPr id="344" name="Google Shape;344;p54"/>
          <p:cNvSpPr txBox="1"/>
          <p:nvPr>
            <p:ph idx="21" type="title"/>
          </p:nvPr>
        </p:nvSpPr>
        <p:spPr>
          <a:xfrm>
            <a:off x="796675" y="111300"/>
            <a:ext cx="7717500" cy="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b="0" lang="en">
                <a:solidFill>
                  <a:schemeClr val="lt1"/>
                </a:solidFill>
              </a:rPr>
              <a:t>Table of contents</a:t>
            </a:r>
            <a:endParaRPr b="0">
              <a:solidFill>
                <a:schemeClr val="lt1"/>
              </a:solidFill>
            </a:endParaRPr>
          </a:p>
        </p:txBody>
      </p:sp>
      <p:sp>
        <p:nvSpPr>
          <p:cNvPr id="345" name="Google Shape;345;p54">
            <a:hlinkClick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54">
            <a:hlinkClick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54">
            <a:hlinkClick action="ppaction://hlinksldjump" r:id="rId3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54">
            <a:hlinkClick action="ppaction://hlinksldjump" r:id="rId4"/>
          </p:cNvPr>
          <p:cNvSpPr/>
          <p:nvPr/>
        </p:nvSpPr>
        <p:spPr>
          <a:xfrm>
            <a:off x="233824" y="4688491"/>
            <a:ext cx="250251" cy="23073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72"/>
          <p:cNvSpPr txBox="1"/>
          <p:nvPr/>
        </p:nvSpPr>
        <p:spPr>
          <a:xfrm>
            <a:off x="650800" y="356900"/>
            <a:ext cx="77364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Step 5: Visualize Using Quicksight</a:t>
            </a:r>
            <a:endParaRPr b="1" sz="1600">
              <a:solidFill>
                <a:schemeClr val="lt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497" name="Google Shape;497;p72"/>
          <p:cNvPicPr preferRelativeResize="0"/>
          <p:nvPr/>
        </p:nvPicPr>
        <p:blipFill rotWithShape="1">
          <a:blip r:embed="rId3">
            <a:alphaModFix/>
          </a:blip>
          <a:srcRect b="8998" l="0" r="0" t="16016"/>
          <a:stretch/>
        </p:blipFill>
        <p:spPr>
          <a:xfrm>
            <a:off x="4384150" y="1124650"/>
            <a:ext cx="4612198" cy="2605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7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8175" y="1000775"/>
            <a:ext cx="3805000" cy="2805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73"/>
          <p:cNvSpPr txBox="1"/>
          <p:nvPr>
            <p:ph type="title"/>
          </p:nvPr>
        </p:nvSpPr>
        <p:spPr>
          <a:xfrm>
            <a:off x="4833951" y="3144350"/>
            <a:ext cx="35976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Result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t/>
            </a:r>
            <a:endParaRPr/>
          </a:p>
        </p:txBody>
      </p:sp>
      <p:sp>
        <p:nvSpPr>
          <p:cNvPr id="504" name="Google Shape;504;p73"/>
          <p:cNvSpPr txBox="1"/>
          <p:nvPr>
            <p:ph idx="2" type="title"/>
          </p:nvPr>
        </p:nvSpPr>
        <p:spPr>
          <a:xfrm>
            <a:off x="1012313" y="1138050"/>
            <a:ext cx="3483300" cy="286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505" name="Google Shape;505;p73">
            <a:hlinkClick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73">
            <a:hlinkClick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73">
            <a:hlinkClick action="ppaction://hlinksldjump" r:id="rId3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73">
            <a:hlinkClick action="ppaction://hlinksldjump" r:id="rId4"/>
          </p:cNvPr>
          <p:cNvSpPr/>
          <p:nvPr/>
        </p:nvSpPr>
        <p:spPr>
          <a:xfrm>
            <a:off x="233824" y="4688491"/>
            <a:ext cx="250251" cy="23073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74"/>
          <p:cNvSpPr txBox="1"/>
          <p:nvPr>
            <p:ph type="title"/>
          </p:nvPr>
        </p:nvSpPr>
        <p:spPr>
          <a:xfrm>
            <a:off x="713225" y="868676"/>
            <a:ext cx="49152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514" name="Google Shape;514;p74"/>
          <p:cNvSpPr txBox="1"/>
          <p:nvPr>
            <p:ph idx="1" type="body"/>
          </p:nvPr>
        </p:nvSpPr>
        <p:spPr>
          <a:xfrm>
            <a:off x="595500" y="1696200"/>
            <a:ext cx="7953000" cy="281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❏"/>
            </a:pP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Predicted the future Close price for selected companies based on historical trends.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Playfair Display SemiBold"/>
              <a:buChar char="❏"/>
            </a:pP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Presented forecasted stock trends via Amazon QuickSight to enable users to interactively explore future predictions.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Font typeface="Playfair Display SemiBold"/>
              <a:buChar char="❏"/>
            </a:pP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These results provide data-driven insights for potential stock movements, which can aid in investment decisions.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5"/>
          <p:cNvSpPr txBox="1"/>
          <p:nvPr>
            <p:ph type="title"/>
          </p:nvPr>
        </p:nvSpPr>
        <p:spPr>
          <a:xfrm>
            <a:off x="4869188" y="1862026"/>
            <a:ext cx="32625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354" name="Google Shape;354;p55"/>
          <p:cNvSpPr txBox="1"/>
          <p:nvPr>
            <p:ph idx="2" type="title"/>
          </p:nvPr>
        </p:nvSpPr>
        <p:spPr>
          <a:xfrm>
            <a:off x="1012313" y="1138050"/>
            <a:ext cx="3483300" cy="286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55" name="Google Shape;355;p55">
            <a:hlinkClick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55">
            <a:hlinkClick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55">
            <a:hlinkClick action="ppaction://hlinksldjump" r:id="rId3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55">
            <a:hlinkClick action="ppaction://hlinksldjump" r:id="rId4"/>
          </p:cNvPr>
          <p:cNvSpPr/>
          <p:nvPr/>
        </p:nvSpPr>
        <p:spPr>
          <a:xfrm>
            <a:off x="233824" y="4688491"/>
            <a:ext cx="250251" cy="23073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6"/>
          <p:cNvSpPr txBox="1"/>
          <p:nvPr>
            <p:ph type="title"/>
          </p:nvPr>
        </p:nvSpPr>
        <p:spPr>
          <a:xfrm>
            <a:off x="711150" y="805301"/>
            <a:ext cx="49152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364" name="Google Shape;364;p56"/>
          <p:cNvSpPr txBox="1"/>
          <p:nvPr>
            <p:ph idx="1" type="body"/>
          </p:nvPr>
        </p:nvSpPr>
        <p:spPr>
          <a:xfrm>
            <a:off x="711150" y="1653950"/>
            <a:ext cx="7721700" cy="278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Objective:</a:t>
            </a:r>
            <a:b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To predict future stock prices based on historical data using Sagemaker for the next 30 days.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Target Audience:</a:t>
            </a:r>
            <a:b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Investors, analysts, and traders looking for automated predictions to assist in making informed decisions.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Core Functionality:</a:t>
            </a:r>
            <a:b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Develop a pipeline that ingests historical stock price data, trains a forecasting model, and visualizes the future trends.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7"/>
          <p:cNvSpPr txBox="1"/>
          <p:nvPr>
            <p:ph type="title"/>
          </p:nvPr>
        </p:nvSpPr>
        <p:spPr>
          <a:xfrm>
            <a:off x="4869188" y="1862026"/>
            <a:ext cx="32625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370" name="Google Shape;370;p57"/>
          <p:cNvSpPr txBox="1"/>
          <p:nvPr>
            <p:ph idx="2" type="title"/>
          </p:nvPr>
        </p:nvSpPr>
        <p:spPr>
          <a:xfrm>
            <a:off x="1012313" y="1138050"/>
            <a:ext cx="3483300" cy="286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71" name="Google Shape;371;p57">
            <a:hlinkClick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57">
            <a:hlinkClick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57">
            <a:hlinkClick action="ppaction://hlinksldjump" r:id="rId3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57">
            <a:hlinkClick action="ppaction://hlinksldjump" r:id="rId4"/>
          </p:cNvPr>
          <p:cNvSpPr/>
          <p:nvPr/>
        </p:nvSpPr>
        <p:spPr>
          <a:xfrm>
            <a:off x="233824" y="4688491"/>
            <a:ext cx="250251" cy="23073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58"/>
          <p:cNvSpPr txBox="1"/>
          <p:nvPr>
            <p:ph type="title"/>
          </p:nvPr>
        </p:nvSpPr>
        <p:spPr>
          <a:xfrm>
            <a:off x="713225" y="868676"/>
            <a:ext cx="49152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</a:t>
            </a:r>
            <a:endParaRPr/>
          </a:p>
        </p:txBody>
      </p:sp>
      <p:sp>
        <p:nvSpPr>
          <p:cNvPr id="380" name="Google Shape;380;p58"/>
          <p:cNvSpPr txBox="1"/>
          <p:nvPr>
            <p:ph idx="1" type="body"/>
          </p:nvPr>
        </p:nvSpPr>
        <p:spPr>
          <a:xfrm>
            <a:off x="713225" y="1580025"/>
            <a:ext cx="7658700" cy="280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Stock Price Forecasting:</a:t>
            </a:r>
            <a:b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Using AWS Sagemaker to generate predictions of future stock prices based on historical data trends.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Data Storage and Management:</a:t>
            </a:r>
            <a:b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Store historical stock data in Amazon S3 for training and future predictions.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Visualization Dashboards:</a:t>
            </a:r>
            <a:b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Use Amazon QuickSight to create real-time dashboards for stock price predictions and trend analysis.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59"/>
          <p:cNvSpPr txBox="1"/>
          <p:nvPr>
            <p:ph type="title"/>
          </p:nvPr>
        </p:nvSpPr>
        <p:spPr>
          <a:xfrm>
            <a:off x="4869201" y="2439750"/>
            <a:ext cx="35976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Data Sources</a:t>
            </a:r>
            <a:endParaRPr/>
          </a:p>
        </p:txBody>
      </p:sp>
      <p:sp>
        <p:nvSpPr>
          <p:cNvPr id="386" name="Google Shape;386;p59"/>
          <p:cNvSpPr txBox="1"/>
          <p:nvPr>
            <p:ph idx="2" type="title"/>
          </p:nvPr>
        </p:nvSpPr>
        <p:spPr>
          <a:xfrm>
            <a:off x="1012313" y="1138050"/>
            <a:ext cx="3483300" cy="286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87" name="Google Shape;387;p59">
            <a:hlinkClick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59">
            <a:hlinkClick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59">
            <a:hlinkClick action="ppaction://hlinksldjump" r:id="rId3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59">
            <a:hlinkClick action="ppaction://hlinksldjump" r:id="rId4"/>
          </p:cNvPr>
          <p:cNvSpPr/>
          <p:nvPr/>
        </p:nvSpPr>
        <p:spPr>
          <a:xfrm>
            <a:off x="233824" y="4688491"/>
            <a:ext cx="250251" cy="23073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60"/>
          <p:cNvSpPr txBox="1"/>
          <p:nvPr>
            <p:ph type="title"/>
          </p:nvPr>
        </p:nvSpPr>
        <p:spPr>
          <a:xfrm>
            <a:off x="713225" y="868676"/>
            <a:ext cx="4915200" cy="54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Sources</a:t>
            </a:r>
            <a:endParaRPr/>
          </a:p>
        </p:txBody>
      </p:sp>
      <p:sp>
        <p:nvSpPr>
          <p:cNvPr id="396" name="Google Shape;396;p60"/>
          <p:cNvSpPr txBox="1"/>
          <p:nvPr>
            <p:ph idx="1" type="body"/>
          </p:nvPr>
        </p:nvSpPr>
        <p:spPr>
          <a:xfrm>
            <a:off x="713225" y="1653950"/>
            <a:ext cx="7395600" cy="268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Dataset Description:</a:t>
            </a:r>
            <a:b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Historical stock price data from the Yahoo API, which includes stock prices for companies like Apple, Google, and others.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Key Variables:</a:t>
            </a:r>
            <a:endParaRPr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Playfair Display SemiBold"/>
              <a:buChar char="●"/>
            </a:pP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Date, Open, High, Low, Close, Volume, Brand Name, Ticker, Country.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Source:</a:t>
            </a:r>
            <a:br>
              <a:rPr lang="en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</a:br>
            <a:r>
              <a:rPr lang="en" sz="1100">
                <a:latin typeface="Playfair Display SemiBold"/>
                <a:ea typeface="Playfair Display SemiBold"/>
                <a:cs typeface="Playfair Display SemiBold"/>
                <a:sym typeface="Playfair Display SemiBold"/>
              </a:rPr>
              <a:t>This dataset is extracted from Yahoo Finance API.</a:t>
            </a:r>
            <a:endParaRPr sz="1100">
              <a:latin typeface="Playfair Display SemiBold"/>
              <a:ea typeface="Playfair Display SemiBold"/>
              <a:cs typeface="Playfair Display SemiBold"/>
              <a:sym typeface="Playfair Display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61"/>
          <p:cNvSpPr txBox="1"/>
          <p:nvPr>
            <p:ph type="title"/>
          </p:nvPr>
        </p:nvSpPr>
        <p:spPr>
          <a:xfrm>
            <a:off x="4833951" y="3144350"/>
            <a:ext cx="3597600" cy="721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rPr lang="en"/>
              <a:t>Architecture and Data Flow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</a:pPr>
            <a:r>
              <a:t/>
            </a:r>
            <a:endParaRPr/>
          </a:p>
        </p:txBody>
      </p:sp>
      <p:sp>
        <p:nvSpPr>
          <p:cNvPr id="402" name="Google Shape;402;p61"/>
          <p:cNvSpPr txBox="1"/>
          <p:nvPr>
            <p:ph idx="2" type="title"/>
          </p:nvPr>
        </p:nvSpPr>
        <p:spPr>
          <a:xfrm>
            <a:off x="1012313" y="1138050"/>
            <a:ext cx="3483300" cy="286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403" name="Google Shape;403;p61">
            <a:hlinkClick action="ppaction://hlinkshowjump?jump=previousslide"/>
          </p:cNvPr>
          <p:cNvSpPr/>
          <p:nvPr/>
        </p:nvSpPr>
        <p:spPr>
          <a:xfrm>
            <a:off x="8557408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4" name="Google Shape;404;p61">
            <a:hlinkClick action="ppaction://hlinkshowjump?jump=nextslide"/>
          </p:cNvPr>
          <p:cNvSpPr/>
          <p:nvPr/>
        </p:nvSpPr>
        <p:spPr>
          <a:xfrm rot="10800000">
            <a:off x="8819533" y="4700050"/>
            <a:ext cx="202800" cy="207600"/>
          </a:xfrm>
          <a:prstGeom prst="lef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61">
            <a:hlinkClick action="ppaction://hlinksldjump" r:id="rId3"/>
          </p:cNvPr>
          <p:cNvSpPr/>
          <p:nvPr/>
        </p:nvSpPr>
        <p:spPr>
          <a:xfrm>
            <a:off x="180899" y="4625800"/>
            <a:ext cx="356100" cy="356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6" name="Google Shape;406;p61">
            <a:hlinkClick action="ppaction://hlinksldjump" r:id="rId4"/>
          </p:cNvPr>
          <p:cNvSpPr/>
          <p:nvPr/>
        </p:nvSpPr>
        <p:spPr>
          <a:xfrm>
            <a:off x="233824" y="4688491"/>
            <a:ext cx="250251" cy="230730"/>
          </a:xfrm>
          <a:custGeom>
            <a:rect b="b" l="l" r="r" t="t"/>
            <a:pathLst>
              <a:path extrusionOk="0" h="10342" w="11217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ist Green Slides XL by Slidesgo">
  <a:themeElements>
    <a:clrScheme name="Simple Light">
      <a:dk1>
        <a:srgbClr val="000000"/>
      </a:dk1>
      <a:lt1>
        <a:srgbClr val="FFFFFF"/>
      </a:lt1>
      <a:dk2>
        <a:srgbClr val="A6BFA5"/>
      </a:dk2>
      <a:lt2>
        <a:srgbClr val="C9D8C8"/>
      </a:lt2>
      <a:accent1>
        <a:srgbClr val="161922"/>
      </a:accent1>
      <a:accent2>
        <a:srgbClr val="FFFFFF"/>
      </a:accent2>
      <a:accent3>
        <a:srgbClr val="A6BFA5"/>
      </a:accent3>
      <a:accent4>
        <a:srgbClr val="E4F0E3"/>
      </a:accent4>
      <a:accent5>
        <a:srgbClr val="000000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